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6" r:id="rId5"/>
    <p:sldId id="259" r:id="rId6"/>
    <p:sldId id="261" r:id="rId7"/>
    <p:sldId id="260" r:id="rId8"/>
    <p:sldId id="267" r:id="rId9"/>
    <p:sldId id="269" r:id="rId10"/>
    <p:sldId id="271" r:id="rId11"/>
    <p:sldId id="284" r:id="rId12"/>
    <p:sldId id="270" r:id="rId13"/>
    <p:sldId id="278" r:id="rId14"/>
    <p:sldId id="281" r:id="rId15"/>
    <p:sldId id="280" r:id="rId16"/>
    <p:sldId id="282" r:id="rId17"/>
    <p:sldId id="279" r:id="rId18"/>
    <p:sldId id="283" r:id="rId19"/>
    <p:sldId id="274" r:id="rId20"/>
    <p:sldId id="276" r:id="rId21"/>
    <p:sldId id="272" r:id="rId22"/>
    <p:sldId id="275" r:id="rId23"/>
    <p:sldId id="268" r:id="rId24"/>
    <p:sldId id="277" r:id="rId25"/>
    <p:sldId id="273" r:id="rId2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FF9900"/>
    <a:srgbClr val="FFCC00"/>
    <a:srgbClr val="FFCC66"/>
    <a:srgbClr val="FFCC99"/>
    <a:srgbClr val="FFFF99"/>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DB9B2D-92EF-4A5B-B265-4458F999778A}" v="3" dt="2024-06-05T17:15:25.321"/>
    <p1510:client id="{88939515-08A8-47D7-8406-874EF6E25FA7}" v="3" dt="2024-06-05T13:11:41.968"/>
    <p1510:client id="{E8D45E2D-17B4-CD4D-8FD5-2D405442B9A7}" v="54" dt="2024-06-05T17:03:56.3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ro Sandro (merosan)" userId="9ba332aa-d22f-414a-972c-10b87b658164" providerId="ADAL" clId="{88939515-08A8-47D7-8406-874EF6E25FA7}"/>
    <pc:docChg chg="undo custSel addSld delSld modSld sldOrd">
      <pc:chgData name="Mero Sandro (merosan)" userId="9ba332aa-d22f-414a-972c-10b87b658164" providerId="ADAL" clId="{88939515-08A8-47D7-8406-874EF6E25FA7}" dt="2024-06-05T14:53:35.615" v="514" actId="20577"/>
      <pc:docMkLst>
        <pc:docMk/>
      </pc:docMkLst>
      <pc:sldChg chg="modSp mod">
        <pc:chgData name="Mero Sandro (merosan)" userId="9ba332aa-d22f-414a-972c-10b87b658164" providerId="ADAL" clId="{88939515-08A8-47D7-8406-874EF6E25FA7}" dt="2024-06-05T14:25:31.298" v="285" actId="20577"/>
        <pc:sldMkLst>
          <pc:docMk/>
          <pc:sldMk cId="3545133741" sldId="268"/>
        </pc:sldMkLst>
        <pc:spChg chg="mod">
          <ac:chgData name="Mero Sandro (merosan)" userId="9ba332aa-d22f-414a-972c-10b87b658164" providerId="ADAL" clId="{88939515-08A8-47D7-8406-874EF6E25FA7}" dt="2024-06-05T14:25:31.298" v="285" actId="20577"/>
          <ac:spMkLst>
            <pc:docMk/>
            <pc:sldMk cId="3545133741" sldId="268"/>
            <ac:spMk id="3" creationId="{A2CF96E6-DE42-3F04-D120-431E122E6A71}"/>
          </ac:spMkLst>
        </pc:spChg>
      </pc:sldChg>
      <pc:sldChg chg="modSp mod ord">
        <pc:chgData name="Mero Sandro (merosan)" userId="9ba332aa-d22f-414a-972c-10b87b658164" providerId="ADAL" clId="{88939515-08A8-47D7-8406-874EF6E25FA7}" dt="2024-06-05T14:29:53.253" v="404"/>
        <pc:sldMkLst>
          <pc:docMk/>
          <pc:sldMk cId="2223063752" sldId="271"/>
        </pc:sldMkLst>
        <pc:spChg chg="mod">
          <ac:chgData name="Mero Sandro (merosan)" userId="9ba332aa-d22f-414a-972c-10b87b658164" providerId="ADAL" clId="{88939515-08A8-47D7-8406-874EF6E25FA7}" dt="2024-06-05T14:24:41.983" v="230" actId="20577"/>
          <ac:spMkLst>
            <pc:docMk/>
            <pc:sldMk cId="2223063752" sldId="271"/>
            <ac:spMk id="3" creationId="{8BE00FA9-7D2F-8B79-06AD-D8EE275B3887}"/>
          </ac:spMkLst>
        </pc:spChg>
      </pc:sldChg>
      <pc:sldChg chg="addSp delSp modSp add mod setBg">
        <pc:chgData name="Mero Sandro (merosan)" userId="9ba332aa-d22f-414a-972c-10b87b658164" providerId="ADAL" clId="{88939515-08A8-47D7-8406-874EF6E25FA7}" dt="2024-06-05T13:11:50.608" v="180" actId="1076"/>
        <pc:sldMkLst>
          <pc:docMk/>
          <pc:sldMk cId="3873120069" sldId="274"/>
        </pc:sldMkLst>
        <pc:spChg chg="mod">
          <ac:chgData name="Mero Sandro (merosan)" userId="9ba332aa-d22f-414a-972c-10b87b658164" providerId="ADAL" clId="{88939515-08A8-47D7-8406-874EF6E25FA7}" dt="2024-06-05T13:11:20.416" v="168" actId="26606"/>
          <ac:spMkLst>
            <pc:docMk/>
            <pc:sldMk cId="3873120069" sldId="274"/>
            <ac:spMk id="2" creationId="{D1AC52EA-15BC-B83D-2912-8F06F443AB7F}"/>
          </ac:spMkLst>
        </pc:spChg>
        <pc:spChg chg="del mod">
          <ac:chgData name="Mero Sandro (merosan)" userId="9ba332aa-d22f-414a-972c-10b87b658164" providerId="ADAL" clId="{88939515-08A8-47D7-8406-874EF6E25FA7}" dt="2024-06-05T12:59:10.007" v="20" actId="22"/>
          <ac:spMkLst>
            <pc:docMk/>
            <pc:sldMk cId="3873120069" sldId="274"/>
            <ac:spMk id="3" creationId="{8BE00FA9-7D2F-8B79-06AD-D8EE275B3887}"/>
          </ac:spMkLst>
        </pc:spChg>
        <pc:spChg chg="add del mod">
          <ac:chgData name="Mero Sandro (merosan)" userId="9ba332aa-d22f-414a-972c-10b87b658164" providerId="ADAL" clId="{88939515-08A8-47D7-8406-874EF6E25FA7}" dt="2024-06-05T13:11:09.801" v="159"/>
          <ac:spMkLst>
            <pc:docMk/>
            <pc:sldMk cId="3873120069" sldId="274"/>
            <ac:spMk id="7" creationId="{9F2590E3-E809-0E66-B1B3-51A921068A52}"/>
          </ac:spMkLst>
        </pc:spChg>
        <pc:spChg chg="add del mod">
          <ac:chgData name="Mero Sandro (merosan)" userId="9ba332aa-d22f-414a-972c-10b87b658164" providerId="ADAL" clId="{88939515-08A8-47D7-8406-874EF6E25FA7}" dt="2024-06-05T13:11:19.976" v="167" actId="21"/>
          <ac:spMkLst>
            <pc:docMk/>
            <pc:sldMk cId="3873120069" sldId="274"/>
            <ac:spMk id="13" creationId="{69B2A9EB-96BF-94FC-0DDA-F2CF531DBDBB}"/>
          </ac:spMkLst>
        </pc:spChg>
        <pc:spChg chg="add del mod">
          <ac:chgData name="Mero Sandro (merosan)" userId="9ba332aa-d22f-414a-972c-10b87b658164" providerId="ADAL" clId="{88939515-08A8-47D7-8406-874EF6E25FA7}" dt="2024-06-05T13:11:41.968" v="173"/>
          <ac:spMkLst>
            <pc:docMk/>
            <pc:sldMk cId="3873120069" sldId="274"/>
            <ac:spMk id="15" creationId="{8BFF6450-99E0-DBD6-E7B8-A20A83704FE9}"/>
          </ac:spMkLst>
        </pc:spChg>
        <pc:spChg chg="add del">
          <ac:chgData name="Mero Sandro (merosan)" userId="9ba332aa-d22f-414a-972c-10b87b658164" providerId="ADAL" clId="{88939515-08A8-47D7-8406-874EF6E25FA7}" dt="2024-06-05T13:11:20.416" v="168" actId="26606"/>
          <ac:spMkLst>
            <pc:docMk/>
            <pc:sldMk cId="3873120069" sldId="274"/>
            <ac:spMk id="16" creationId="{B51F6560-D61C-400F-B71A-3FDEBF451B22}"/>
          </ac:spMkLst>
        </pc:spChg>
        <pc:grpChg chg="add del">
          <ac:chgData name="Mero Sandro (merosan)" userId="9ba332aa-d22f-414a-972c-10b87b658164" providerId="ADAL" clId="{88939515-08A8-47D7-8406-874EF6E25FA7}" dt="2024-06-05T13:11:20.416" v="168" actId="26606"/>
          <ac:grpSpMkLst>
            <pc:docMk/>
            <pc:sldMk cId="3873120069" sldId="274"/>
            <ac:grpSpMk id="18" creationId="{F938B951-7EFC-40A2-B198-E73D39DFB3FC}"/>
          </ac:grpSpMkLst>
        </pc:grpChg>
        <pc:picChg chg="add del mod ord modCrop">
          <ac:chgData name="Mero Sandro (merosan)" userId="9ba332aa-d22f-414a-972c-10b87b658164" providerId="ADAL" clId="{88939515-08A8-47D7-8406-874EF6E25FA7}" dt="2024-06-05T12:59:40.965" v="36" actId="478"/>
          <ac:picMkLst>
            <pc:docMk/>
            <pc:sldMk cId="3873120069" sldId="274"/>
            <ac:picMk id="5" creationId="{11C4DF8C-885A-0A1E-B983-90006D9F2DEF}"/>
          </ac:picMkLst>
        </pc:picChg>
        <pc:picChg chg="add mod modCrop">
          <ac:chgData name="Mero Sandro (merosan)" userId="9ba332aa-d22f-414a-972c-10b87b658164" providerId="ADAL" clId="{88939515-08A8-47D7-8406-874EF6E25FA7}" dt="2024-06-05T13:11:20.416" v="168" actId="26606"/>
          <ac:picMkLst>
            <pc:docMk/>
            <pc:sldMk cId="3873120069" sldId="274"/>
            <ac:picMk id="9" creationId="{71D42ECB-9F8F-39DE-8B62-2651EF3C9BCB}"/>
          </ac:picMkLst>
        </pc:picChg>
        <pc:picChg chg="add del mod ord">
          <ac:chgData name="Mero Sandro (merosan)" userId="9ba332aa-d22f-414a-972c-10b87b658164" providerId="ADAL" clId="{88939515-08A8-47D7-8406-874EF6E25FA7}" dt="2024-06-05T13:11:22.486" v="169" actId="478"/>
          <ac:picMkLst>
            <pc:docMk/>
            <pc:sldMk cId="3873120069" sldId="274"/>
            <ac:picMk id="11" creationId="{D3D9FD46-141B-752D-74D7-862155D1175A}"/>
          </ac:picMkLst>
        </pc:picChg>
        <pc:picChg chg="add mod">
          <ac:chgData name="Mero Sandro (merosan)" userId="9ba332aa-d22f-414a-972c-10b87b658164" providerId="ADAL" clId="{88939515-08A8-47D7-8406-874EF6E25FA7}" dt="2024-06-05T13:11:50.608" v="180" actId="1076"/>
          <ac:picMkLst>
            <pc:docMk/>
            <pc:sldMk cId="3873120069" sldId="274"/>
            <ac:picMk id="17" creationId="{D3D9FD46-141B-752D-74D7-862155D1175A}"/>
          </ac:picMkLst>
        </pc:picChg>
        <pc:picChg chg="add mod">
          <ac:chgData name="Mero Sandro (merosan)" userId="9ba332aa-d22f-414a-972c-10b87b658164" providerId="ADAL" clId="{88939515-08A8-47D7-8406-874EF6E25FA7}" dt="2024-06-05T13:11:49.268" v="179" actId="1076"/>
          <ac:picMkLst>
            <pc:docMk/>
            <pc:sldMk cId="3873120069" sldId="274"/>
            <ac:picMk id="22" creationId="{BB0FE3F7-1E3A-A8F0-2378-F7C3206EDF4F}"/>
          </ac:picMkLst>
        </pc:picChg>
      </pc:sldChg>
      <pc:sldChg chg="addSp modSp add mod ord">
        <pc:chgData name="Mero Sandro (merosan)" userId="9ba332aa-d22f-414a-972c-10b87b658164" providerId="ADAL" clId="{88939515-08A8-47D7-8406-874EF6E25FA7}" dt="2024-06-05T14:25:12.942" v="249" actId="20577"/>
        <pc:sldMkLst>
          <pc:docMk/>
          <pc:sldMk cId="3030726255" sldId="275"/>
        </pc:sldMkLst>
        <pc:spChg chg="mod">
          <ac:chgData name="Mero Sandro (merosan)" userId="9ba332aa-d22f-414a-972c-10b87b658164" providerId="ADAL" clId="{88939515-08A8-47D7-8406-874EF6E25FA7}" dt="2024-06-05T14:25:12.942" v="249" actId="20577"/>
          <ac:spMkLst>
            <pc:docMk/>
            <pc:sldMk cId="3030726255" sldId="275"/>
            <ac:spMk id="2" creationId="{D1AC52EA-15BC-B83D-2912-8F06F443AB7F}"/>
          </ac:spMkLst>
        </pc:spChg>
        <pc:picChg chg="add mod">
          <ac:chgData name="Mero Sandro (merosan)" userId="9ba332aa-d22f-414a-972c-10b87b658164" providerId="ADAL" clId="{88939515-08A8-47D7-8406-874EF6E25FA7}" dt="2024-06-05T13:21:27.874" v="182" actId="1076"/>
          <ac:picMkLst>
            <pc:docMk/>
            <pc:sldMk cId="3030726255" sldId="275"/>
            <ac:picMk id="4" creationId="{EFB0158F-8CC4-BF7D-DF60-1B21E99457F2}"/>
          </ac:picMkLst>
        </pc:picChg>
        <pc:picChg chg="mod">
          <ac:chgData name="Mero Sandro (merosan)" userId="9ba332aa-d22f-414a-972c-10b87b658164" providerId="ADAL" clId="{88939515-08A8-47D7-8406-874EF6E25FA7}" dt="2024-06-05T13:02:18.083" v="56" actId="1076"/>
          <ac:picMkLst>
            <pc:docMk/>
            <pc:sldMk cId="3030726255" sldId="275"/>
            <ac:picMk id="5" creationId="{11C4DF8C-885A-0A1E-B983-90006D9F2DEF}"/>
          </ac:picMkLst>
        </pc:picChg>
      </pc:sldChg>
      <pc:sldChg chg="addSp delSp modSp add mod">
        <pc:chgData name="Mero Sandro (merosan)" userId="9ba332aa-d22f-414a-972c-10b87b658164" providerId="ADAL" clId="{88939515-08A8-47D7-8406-874EF6E25FA7}" dt="2024-06-05T13:01:46.418" v="55" actId="1076"/>
        <pc:sldMkLst>
          <pc:docMk/>
          <pc:sldMk cId="544104476" sldId="276"/>
        </pc:sldMkLst>
        <pc:spChg chg="del">
          <ac:chgData name="Mero Sandro (merosan)" userId="9ba332aa-d22f-414a-972c-10b87b658164" providerId="ADAL" clId="{88939515-08A8-47D7-8406-874EF6E25FA7}" dt="2024-06-05T13:01:27.784" v="48" actId="22"/>
          <ac:spMkLst>
            <pc:docMk/>
            <pc:sldMk cId="544104476" sldId="276"/>
            <ac:spMk id="7" creationId="{9F2590E3-E809-0E66-B1B3-51A921068A52}"/>
          </ac:spMkLst>
        </pc:spChg>
        <pc:picChg chg="add mod ord modCrop">
          <ac:chgData name="Mero Sandro (merosan)" userId="9ba332aa-d22f-414a-972c-10b87b658164" providerId="ADAL" clId="{88939515-08A8-47D7-8406-874EF6E25FA7}" dt="2024-06-05T13:01:46.418" v="55" actId="1076"/>
          <ac:picMkLst>
            <pc:docMk/>
            <pc:sldMk cId="544104476" sldId="276"/>
            <ac:picMk id="4" creationId="{C7A87A73-E409-D7A8-AAD1-555FEA7447AC}"/>
          </ac:picMkLst>
        </pc:picChg>
        <pc:picChg chg="del">
          <ac:chgData name="Mero Sandro (merosan)" userId="9ba332aa-d22f-414a-972c-10b87b658164" providerId="ADAL" clId="{88939515-08A8-47D7-8406-874EF6E25FA7}" dt="2024-06-05T13:00:46.069" v="47" actId="478"/>
          <ac:picMkLst>
            <pc:docMk/>
            <pc:sldMk cId="544104476" sldId="276"/>
            <ac:picMk id="9" creationId="{71D42ECB-9F8F-39DE-8B62-2651EF3C9BCB}"/>
          </ac:picMkLst>
        </pc:picChg>
      </pc:sldChg>
      <pc:sldChg chg="new del">
        <pc:chgData name="Mero Sandro (merosan)" userId="9ba332aa-d22f-414a-972c-10b87b658164" providerId="ADAL" clId="{88939515-08A8-47D7-8406-874EF6E25FA7}" dt="2024-06-05T14:25:50.290" v="287" actId="47"/>
        <pc:sldMkLst>
          <pc:docMk/>
          <pc:sldMk cId="498793372" sldId="277"/>
        </pc:sldMkLst>
      </pc:sldChg>
      <pc:sldChg chg="modSp add mod">
        <pc:chgData name="Mero Sandro (merosan)" userId="9ba332aa-d22f-414a-972c-10b87b658164" providerId="ADAL" clId="{88939515-08A8-47D7-8406-874EF6E25FA7}" dt="2024-06-05T14:53:35.615" v="514" actId="20577"/>
        <pc:sldMkLst>
          <pc:docMk/>
          <pc:sldMk cId="1372401102" sldId="277"/>
        </pc:sldMkLst>
        <pc:spChg chg="mod">
          <ac:chgData name="Mero Sandro (merosan)" userId="9ba332aa-d22f-414a-972c-10b87b658164" providerId="ADAL" clId="{88939515-08A8-47D7-8406-874EF6E25FA7}" dt="2024-06-05T14:53:35.615" v="514" actId="20577"/>
          <ac:spMkLst>
            <pc:docMk/>
            <pc:sldMk cId="1372401102" sldId="277"/>
            <ac:spMk id="3" creationId="{A2CF96E6-DE42-3F04-D120-431E122E6A71}"/>
          </ac:spMkLst>
        </pc:spChg>
        <pc:spChg chg="mod">
          <ac:chgData name="Mero Sandro (merosan)" userId="9ba332aa-d22f-414a-972c-10b87b658164" providerId="ADAL" clId="{88939515-08A8-47D7-8406-874EF6E25FA7}" dt="2024-06-05T14:25:55.565" v="300" actId="20577"/>
          <ac:spMkLst>
            <pc:docMk/>
            <pc:sldMk cId="1372401102" sldId="277"/>
            <ac:spMk id="5" creationId="{69DC966D-8758-DB4C-094B-C2F0697B0F3A}"/>
          </ac:spMkLst>
        </pc:spChg>
      </pc:sldChg>
      <pc:sldChg chg="addSp delSp modSp add del mod">
        <pc:chgData name="Mero Sandro (merosan)" userId="9ba332aa-d22f-414a-972c-10b87b658164" providerId="ADAL" clId="{88939515-08A8-47D7-8406-874EF6E25FA7}" dt="2024-06-05T14:25:16.749" v="250" actId="47"/>
        <pc:sldMkLst>
          <pc:docMk/>
          <pc:sldMk cId="2665696768" sldId="277"/>
        </pc:sldMkLst>
        <pc:spChg chg="add mod">
          <ac:chgData name="Mero Sandro (merosan)" userId="9ba332aa-d22f-414a-972c-10b87b658164" providerId="ADAL" clId="{88939515-08A8-47D7-8406-874EF6E25FA7}" dt="2024-06-05T14:22:12.663" v="185" actId="21"/>
          <ac:spMkLst>
            <pc:docMk/>
            <pc:sldMk cId="2665696768" sldId="277"/>
            <ac:spMk id="4" creationId="{16E7F82E-435F-0217-1A3F-3F75C4887465}"/>
          </ac:spMkLst>
        </pc:spChg>
        <pc:picChg chg="del">
          <ac:chgData name="Mero Sandro (merosan)" userId="9ba332aa-d22f-414a-972c-10b87b658164" providerId="ADAL" clId="{88939515-08A8-47D7-8406-874EF6E25FA7}" dt="2024-06-05T13:02:22.392" v="58" actId="478"/>
          <ac:picMkLst>
            <pc:docMk/>
            <pc:sldMk cId="2665696768" sldId="277"/>
            <ac:picMk id="5" creationId="{11C4DF8C-885A-0A1E-B983-90006D9F2DEF}"/>
          </ac:picMkLst>
        </pc:picChg>
      </pc:sldChg>
      <pc:sldChg chg="addSp delSp modSp add mod">
        <pc:chgData name="Mero Sandro (merosan)" userId="9ba332aa-d22f-414a-972c-10b87b658164" providerId="ADAL" clId="{88939515-08A8-47D7-8406-874EF6E25FA7}" dt="2024-06-05T14:31:16.566" v="414" actId="1076"/>
        <pc:sldMkLst>
          <pc:docMk/>
          <pc:sldMk cId="2144455907" sldId="278"/>
        </pc:sldMkLst>
        <pc:picChg chg="del">
          <ac:chgData name="Mero Sandro (merosan)" userId="9ba332aa-d22f-414a-972c-10b87b658164" providerId="ADAL" clId="{88939515-08A8-47D7-8406-874EF6E25FA7}" dt="2024-06-05T14:27:37.130" v="380" actId="478"/>
          <ac:picMkLst>
            <pc:docMk/>
            <pc:sldMk cId="2144455907" sldId="278"/>
            <ac:picMk id="3" creationId="{6C8D5014-B588-6C95-6C98-32CA456CE2C3}"/>
          </ac:picMkLst>
        </pc:picChg>
        <pc:picChg chg="add del mod">
          <ac:chgData name="Mero Sandro (merosan)" userId="9ba332aa-d22f-414a-972c-10b87b658164" providerId="ADAL" clId="{88939515-08A8-47D7-8406-874EF6E25FA7}" dt="2024-06-05T14:28:11.032" v="385" actId="478"/>
          <ac:picMkLst>
            <pc:docMk/>
            <pc:sldMk cId="2144455907" sldId="278"/>
            <ac:picMk id="5" creationId="{8ECABE6B-1076-5871-89D3-83527C806EE5}"/>
          </ac:picMkLst>
        </pc:picChg>
        <pc:picChg chg="add del mod">
          <ac:chgData name="Mero Sandro (merosan)" userId="9ba332aa-d22f-414a-972c-10b87b658164" providerId="ADAL" clId="{88939515-08A8-47D7-8406-874EF6E25FA7}" dt="2024-06-05T14:30:53.082" v="406" actId="478"/>
          <ac:picMkLst>
            <pc:docMk/>
            <pc:sldMk cId="2144455907" sldId="278"/>
            <ac:picMk id="7" creationId="{1C9D6EFF-0B4F-52B9-6E24-511C02EEDA59}"/>
          </ac:picMkLst>
        </pc:picChg>
        <pc:picChg chg="add mod">
          <ac:chgData name="Mero Sandro (merosan)" userId="9ba332aa-d22f-414a-972c-10b87b658164" providerId="ADAL" clId="{88939515-08A8-47D7-8406-874EF6E25FA7}" dt="2024-06-05T14:31:16.566" v="414" actId="1076"/>
          <ac:picMkLst>
            <pc:docMk/>
            <pc:sldMk cId="2144455907" sldId="278"/>
            <ac:picMk id="9" creationId="{2ED6519A-7002-6A8C-67E7-F72184BC0991}"/>
          </ac:picMkLst>
        </pc:picChg>
        <pc:picChg chg="add mod">
          <ac:chgData name="Mero Sandro (merosan)" userId="9ba332aa-d22f-414a-972c-10b87b658164" providerId="ADAL" clId="{88939515-08A8-47D7-8406-874EF6E25FA7}" dt="2024-06-05T14:31:15.186" v="413" actId="1076"/>
          <ac:picMkLst>
            <pc:docMk/>
            <pc:sldMk cId="2144455907" sldId="278"/>
            <ac:picMk id="11" creationId="{37828CB5-57E2-D0DB-CB06-110CE3AD582D}"/>
          </ac:picMkLst>
        </pc:picChg>
      </pc:sldChg>
      <pc:sldChg chg="addSp delSp modSp add mod">
        <pc:chgData name="Mero Sandro (merosan)" userId="9ba332aa-d22f-414a-972c-10b87b658164" providerId="ADAL" clId="{88939515-08A8-47D7-8406-874EF6E25FA7}" dt="2024-06-05T14:32:12.974" v="427" actId="1076"/>
        <pc:sldMkLst>
          <pc:docMk/>
          <pc:sldMk cId="4141009948" sldId="279"/>
        </pc:sldMkLst>
        <pc:picChg chg="add del mod">
          <ac:chgData name="Mero Sandro (merosan)" userId="9ba332aa-d22f-414a-972c-10b87b658164" providerId="ADAL" clId="{88939515-08A8-47D7-8406-874EF6E25FA7}" dt="2024-06-05T14:32:01.294" v="422" actId="478"/>
          <ac:picMkLst>
            <pc:docMk/>
            <pc:sldMk cId="4141009948" sldId="279"/>
            <ac:picMk id="4" creationId="{44FBDC41-467D-257A-C200-BEE8D71D15B0}"/>
          </ac:picMkLst>
        </pc:picChg>
        <pc:picChg chg="del mod ord modCrop">
          <ac:chgData name="Mero Sandro (merosan)" userId="9ba332aa-d22f-414a-972c-10b87b658164" providerId="ADAL" clId="{88939515-08A8-47D7-8406-874EF6E25FA7}" dt="2024-06-05T14:32:00.033" v="421" actId="478"/>
          <ac:picMkLst>
            <pc:docMk/>
            <pc:sldMk cId="4141009948" sldId="279"/>
            <ac:picMk id="5" creationId="{8ECABE6B-1076-5871-89D3-83527C806EE5}"/>
          </ac:picMkLst>
        </pc:picChg>
        <pc:picChg chg="add mod">
          <ac:chgData name="Mero Sandro (merosan)" userId="9ba332aa-d22f-414a-972c-10b87b658164" providerId="ADAL" clId="{88939515-08A8-47D7-8406-874EF6E25FA7}" dt="2024-06-05T14:32:12.974" v="427" actId="1076"/>
          <ac:picMkLst>
            <pc:docMk/>
            <pc:sldMk cId="4141009948" sldId="279"/>
            <ac:picMk id="7" creationId="{FA2959E9-E8DE-3EA3-1FB6-CB4F710DB575}"/>
          </ac:picMkLst>
        </pc:picChg>
      </pc:sldChg>
      <pc:sldChg chg="addSp delSp modSp add mod">
        <pc:chgData name="Mero Sandro (merosan)" userId="9ba332aa-d22f-414a-972c-10b87b658164" providerId="ADAL" clId="{88939515-08A8-47D7-8406-874EF6E25FA7}" dt="2024-06-05T14:31:38.931" v="419" actId="1076"/>
        <pc:sldMkLst>
          <pc:docMk/>
          <pc:sldMk cId="4136602311" sldId="280"/>
        </pc:sldMkLst>
        <pc:picChg chg="add del mod">
          <ac:chgData name="Mero Sandro (merosan)" userId="9ba332aa-d22f-414a-972c-10b87b658164" providerId="ADAL" clId="{88939515-08A8-47D7-8406-874EF6E25FA7}" dt="2024-06-05T14:31:35.717" v="417" actId="478"/>
          <ac:picMkLst>
            <pc:docMk/>
            <pc:sldMk cId="4136602311" sldId="280"/>
            <ac:picMk id="4" creationId="{A616218B-AE55-CB86-015A-FC053137AF22}"/>
          </ac:picMkLst>
        </pc:picChg>
        <pc:picChg chg="add mod">
          <ac:chgData name="Mero Sandro (merosan)" userId="9ba332aa-d22f-414a-972c-10b87b658164" providerId="ADAL" clId="{88939515-08A8-47D7-8406-874EF6E25FA7}" dt="2024-06-05T14:31:38.931" v="419" actId="1076"/>
          <ac:picMkLst>
            <pc:docMk/>
            <pc:sldMk cId="4136602311" sldId="280"/>
            <ac:picMk id="6" creationId="{B9ECDFA3-FD9B-5041-12E5-53F8CC168D49}"/>
          </ac:picMkLst>
        </pc:picChg>
        <pc:picChg chg="del">
          <ac:chgData name="Mero Sandro (merosan)" userId="9ba332aa-d22f-414a-972c-10b87b658164" providerId="ADAL" clId="{88939515-08A8-47D7-8406-874EF6E25FA7}" dt="2024-06-05T14:28:32.530" v="390" actId="478"/>
          <ac:picMkLst>
            <pc:docMk/>
            <pc:sldMk cId="4136602311" sldId="280"/>
            <ac:picMk id="7" creationId="{1C9D6EFF-0B4F-52B9-6E24-511C02EEDA59}"/>
          </ac:picMkLst>
        </pc:picChg>
      </pc:sldChg>
      <pc:sldChg chg="add">
        <pc:chgData name="Mero Sandro (merosan)" userId="9ba332aa-d22f-414a-972c-10b87b658164" providerId="ADAL" clId="{88939515-08A8-47D7-8406-874EF6E25FA7}" dt="2024-06-05T14:30:51.152" v="405" actId="2890"/>
        <pc:sldMkLst>
          <pc:docMk/>
          <pc:sldMk cId="2567057483" sldId="281"/>
        </pc:sldMkLst>
      </pc:sldChg>
      <pc:sldChg chg="add">
        <pc:chgData name="Mero Sandro (merosan)" userId="9ba332aa-d22f-414a-972c-10b87b658164" providerId="ADAL" clId="{88939515-08A8-47D7-8406-874EF6E25FA7}" dt="2024-06-05T14:31:32.617" v="415" actId="2890"/>
        <pc:sldMkLst>
          <pc:docMk/>
          <pc:sldMk cId="174779086" sldId="282"/>
        </pc:sldMkLst>
      </pc:sldChg>
      <pc:sldChg chg="add">
        <pc:chgData name="Mero Sandro (merosan)" userId="9ba332aa-d22f-414a-972c-10b87b658164" providerId="ADAL" clId="{88939515-08A8-47D7-8406-874EF6E25FA7}" dt="2024-06-05T14:31:47.686" v="420" actId="2890"/>
        <pc:sldMkLst>
          <pc:docMk/>
          <pc:sldMk cId="1088961537" sldId="283"/>
        </pc:sldMkLst>
      </pc:sldChg>
    </pc:docChg>
  </pc:docChgLst>
  <pc:docChgLst>
    <pc:chgData name="Mero Sandro (merosan)" userId="S::merosan@students.zhaw.ch::9ba332aa-d22f-414a-972c-10b87b658164" providerId="AD" clId="Web-{7CDB9B2D-92EF-4A5B-B265-4458F999778A}"/>
    <pc:docChg chg="modSld sldOrd">
      <pc:chgData name="Mero Sandro (merosan)" userId="S::merosan@students.zhaw.ch::9ba332aa-d22f-414a-972c-10b87b658164" providerId="AD" clId="Web-{7CDB9B2D-92EF-4A5B-B265-4458F999778A}" dt="2024-06-05T17:15:25.321" v="2"/>
      <pc:docMkLst>
        <pc:docMk/>
      </pc:docMkLst>
      <pc:sldChg chg="modSp">
        <pc:chgData name="Mero Sandro (merosan)" userId="S::merosan@students.zhaw.ch::9ba332aa-d22f-414a-972c-10b87b658164" providerId="AD" clId="Web-{7CDB9B2D-92EF-4A5B-B265-4458F999778A}" dt="2024-06-05T17:15:21.134" v="1" actId="20577"/>
        <pc:sldMkLst>
          <pc:docMk/>
          <pc:sldMk cId="2223063752" sldId="271"/>
        </pc:sldMkLst>
        <pc:spChg chg="mod">
          <ac:chgData name="Mero Sandro (merosan)" userId="S::merosan@students.zhaw.ch::9ba332aa-d22f-414a-972c-10b87b658164" providerId="AD" clId="Web-{7CDB9B2D-92EF-4A5B-B265-4458F999778A}" dt="2024-06-05T17:15:21.134" v="1" actId="20577"/>
          <ac:spMkLst>
            <pc:docMk/>
            <pc:sldMk cId="2223063752" sldId="271"/>
            <ac:spMk id="3" creationId="{8BE00FA9-7D2F-8B79-06AD-D8EE275B3887}"/>
          </ac:spMkLst>
        </pc:spChg>
      </pc:sldChg>
      <pc:sldChg chg="ord">
        <pc:chgData name="Mero Sandro (merosan)" userId="S::merosan@students.zhaw.ch::9ba332aa-d22f-414a-972c-10b87b658164" providerId="AD" clId="Web-{7CDB9B2D-92EF-4A5B-B265-4458F999778A}" dt="2024-06-05T17:15:25.321" v="2"/>
        <pc:sldMkLst>
          <pc:docMk/>
          <pc:sldMk cId="2255563079" sldId="284"/>
        </pc:sldMkLst>
      </pc:sldChg>
    </pc:docChg>
  </pc:docChgLst>
  <pc:docChgLst>
    <pc:chgData name="Mero Sandro (merosan)" userId="S::merosan@students.zhaw.ch::9ba332aa-d22f-414a-972c-10b87b658164" providerId="AD" clId="Web-{8D87DD79-CCF5-4C81-9362-AFF19902C473}"/>
    <pc:docChg chg="modSld">
      <pc:chgData name="Mero Sandro (merosan)" userId="S::merosan@students.zhaw.ch::9ba332aa-d22f-414a-972c-10b87b658164" providerId="AD" clId="Web-{8D87DD79-CCF5-4C81-9362-AFF19902C473}" dt="2024-05-30T18:24:31.369" v="16" actId="20577"/>
      <pc:docMkLst>
        <pc:docMk/>
      </pc:docMkLst>
      <pc:sldChg chg="modSp">
        <pc:chgData name="Mero Sandro (merosan)" userId="S::merosan@students.zhaw.ch::9ba332aa-d22f-414a-972c-10b87b658164" providerId="AD" clId="Web-{8D87DD79-CCF5-4C81-9362-AFF19902C473}" dt="2024-05-30T18:24:31.369" v="16" actId="20577"/>
        <pc:sldMkLst>
          <pc:docMk/>
          <pc:sldMk cId="2223063752" sldId="271"/>
        </pc:sldMkLst>
        <pc:spChg chg="mod">
          <ac:chgData name="Mero Sandro (merosan)" userId="S::merosan@students.zhaw.ch::9ba332aa-d22f-414a-972c-10b87b658164" providerId="AD" clId="Web-{8D87DD79-CCF5-4C81-9362-AFF19902C473}" dt="2024-05-30T18:24:31.369" v="16" actId="20577"/>
          <ac:spMkLst>
            <pc:docMk/>
            <pc:sldMk cId="2223063752" sldId="271"/>
            <ac:spMk id="3" creationId="{8BE00FA9-7D2F-8B79-06AD-D8EE275B3887}"/>
          </ac:spMkLst>
        </pc:spChg>
      </pc:sldChg>
    </pc:docChg>
  </pc:docChgLst>
  <pc:docChgLst>
    <pc:chgData name="Meier Thierry (meierthi)" userId="8bf9dc20-5a3d-4271-8470-3d3adb1c2c99" providerId="ADAL" clId="{E8D45E2D-17B4-CD4D-8FD5-2D405442B9A7}"/>
    <pc:docChg chg="undo custSel addSld delSld modSld">
      <pc:chgData name="Meier Thierry (meierthi)" userId="8bf9dc20-5a3d-4271-8470-3d3adb1c2c99" providerId="ADAL" clId="{E8D45E2D-17B4-CD4D-8FD5-2D405442B9A7}" dt="2024-06-05T17:13:20.880" v="90" actId="1076"/>
      <pc:docMkLst>
        <pc:docMk/>
      </pc:docMkLst>
      <pc:sldChg chg="addSp delSp modSp mod">
        <pc:chgData name="Meier Thierry (meierthi)" userId="8bf9dc20-5a3d-4271-8470-3d3adb1c2c99" providerId="ADAL" clId="{E8D45E2D-17B4-CD4D-8FD5-2D405442B9A7}" dt="2024-06-02T21:10:28.214" v="27" actId="14100"/>
        <pc:sldMkLst>
          <pc:docMk/>
          <pc:sldMk cId="1637645567" sldId="270"/>
        </pc:sldMkLst>
        <pc:spChg chg="del mod">
          <ac:chgData name="Meier Thierry (meierthi)" userId="8bf9dc20-5a3d-4271-8470-3d3adb1c2c99" providerId="ADAL" clId="{E8D45E2D-17B4-CD4D-8FD5-2D405442B9A7}" dt="2024-06-02T15:19:08.891" v="6" actId="478"/>
          <ac:spMkLst>
            <pc:docMk/>
            <pc:sldMk cId="1637645567" sldId="270"/>
            <ac:spMk id="3" creationId="{8BE00FA9-7D2F-8B79-06AD-D8EE275B3887}"/>
          </ac:spMkLst>
        </pc:spChg>
        <pc:picChg chg="add mod">
          <ac:chgData name="Meier Thierry (meierthi)" userId="8bf9dc20-5a3d-4271-8470-3d3adb1c2c99" providerId="ADAL" clId="{E8D45E2D-17B4-CD4D-8FD5-2D405442B9A7}" dt="2024-06-02T21:10:28.214" v="27" actId="14100"/>
          <ac:picMkLst>
            <pc:docMk/>
            <pc:sldMk cId="1637645567" sldId="270"/>
            <ac:picMk id="3" creationId="{6C8D5014-B588-6C95-6C98-32CA456CE2C3}"/>
          </ac:picMkLst>
        </pc:picChg>
        <pc:picChg chg="add del mod">
          <ac:chgData name="Meier Thierry (meierthi)" userId="8bf9dc20-5a3d-4271-8470-3d3adb1c2c99" providerId="ADAL" clId="{E8D45E2D-17B4-CD4D-8FD5-2D405442B9A7}" dt="2024-06-02T15:32:11.435" v="20" actId="478"/>
          <ac:picMkLst>
            <pc:docMk/>
            <pc:sldMk cId="1637645567" sldId="270"/>
            <ac:picMk id="3" creationId="{F921E57B-1616-51C1-43AE-B8C6A904E626}"/>
          </ac:picMkLst>
        </pc:picChg>
        <pc:picChg chg="add del mod">
          <ac:chgData name="Meier Thierry (meierthi)" userId="8bf9dc20-5a3d-4271-8470-3d3adb1c2c99" providerId="ADAL" clId="{E8D45E2D-17B4-CD4D-8FD5-2D405442B9A7}" dt="2024-06-02T21:10:21.599" v="24" actId="478"/>
          <ac:picMkLst>
            <pc:docMk/>
            <pc:sldMk cId="1637645567" sldId="270"/>
            <ac:picMk id="4" creationId="{95F842B8-A10B-3915-28C6-497637B7DAD9}"/>
          </ac:picMkLst>
        </pc:picChg>
        <pc:picChg chg="add del mod">
          <ac:chgData name="Meier Thierry (meierthi)" userId="8bf9dc20-5a3d-4271-8470-3d3adb1c2c99" providerId="ADAL" clId="{E8D45E2D-17B4-CD4D-8FD5-2D405442B9A7}" dt="2024-06-02T15:20:13.789" v="10" actId="478"/>
          <ac:picMkLst>
            <pc:docMk/>
            <pc:sldMk cId="1637645567" sldId="270"/>
            <ac:picMk id="4" creationId="{C4593521-73BA-0D9E-F9C5-5A3CF250885A}"/>
          </ac:picMkLst>
        </pc:picChg>
        <pc:picChg chg="add del mod">
          <ac:chgData name="Meier Thierry (meierthi)" userId="8bf9dc20-5a3d-4271-8470-3d3adb1c2c99" providerId="ADAL" clId="{E8D45E2D-17B4-CD4D-8FD5-2D405442B9A7}" dt="2024-06-02T15:31:01.278" v="16" actId="478"/>
          <ac:picMkLst>
            <pc:docMk/>
            <pc:sldMk cId="1637645567" sldId="270"/>
            <ac:picMk id="5" creationId="{CE062A09-A203-2DAD-388E-1B3540DD1ADA}"/>
          </ac:picMkLst>
        </pc:picChg>
      </pc:sldChg>
      <pc:sldChg chg="modSp mod">
        <pc:chgData name="Meier Thierry (meierthi)" userId="8bf9dc20-5a3d-4271-8470-3d3adb1c2c99" providerId="ADAL" clId="{E8D45E2D-17B4-CD4D-8FD5-2D405442B9A7}" dt="2024-06-05T17:12:56.965" v="88" actId="20577"/>
        <pc:sldMkLst>
          <pc:docMk/>
          <pc:sldMk cId="1372401102" sldId="277"/>
        </pc:sldMkLst>
        <pc:spChg chg="mod">
          <ac:chgData name="Meier Thierry (meierthi)" userId="8bf9dc20-5a3d-4271-8470-3d3adb1c2c99" providerId="ADAL" clId="{E8D45E2D-17B4-CD4D-8FD5-2D405442B9A7}" dt="2024-06-05T17:12:56.965" v="88" actId="20577"/>
          <ac:spMkLst>
            <pc:docMk/>
            <pc:sldMk cId="1372401102" sldId="277"/>
            <ac:spMk id="3" creationId="{A2CF96E6-DE42-3F04-D120-431E122E6A71}"/>
          </ac:spMkLst>
        </pc:spChg>
      </pc:sldChg>
      <pc:sldChg chg="addSp delSp modSp add mod">
        <pc:chgData name="Meier Thierry (meierthi)" userId="8bf9dc20-5a3d-4271-8470-3d3adb1c2c99" providerId="ADAL" clId="{E8D45E2D-17B4-CD4D-8FD5-2D405442B9A7}" dt="2024-06-05T17:13:20.880" v="90" actId="1076"/>
        <pc:sldMkLst>
          <pc:docMk/>
          <pc:sldMk cId="2255563079" sldId="284"/>
        </pc:sldMkLst>
        <pc:picChg chg="del">
          <ac:chgData name="Meier Thierry (meierthi)" userId="8bf9dc20-5a3d-4271-8470-3d3adb1c2c99" providerId="ADAL" clId="{E8D45E2D-17B4-CD4D-8FD5-2D405442B9A7}" dt="2024-06-05T17:01:51.513" v="32" actId="478"/>
          <ac:picMkLst>
            <pc:docMk/>
            <pc:sldMk cId="2255563079" sldId="284"/>
            <ac:picMk id="3" creationId="{6C8D5014-B588-6C95-6C98-32CA456CE2C3}"/>
          </ac:picMkLst>
        </pc:picChg>
        <pc:picChg chg="add mod modCrop">
          <ac:chgData name="Meier Thierry (meierthi)" userId="8bf9dc20-5a3d-4271-8470-3d3adb1c2c99" providerId="ADAL" clId="{E8D45E2D-17B4-CD4D-8FD5-2D405442B9A7}" dt="2024-06-05T17:13:20.880" v="90" actId="1076"/>
          <ac:picMkLst>
            <pc:docMk/>
            <pc:sldMk cId="2255563079" sldId="284"/>
            <ac:picMk id="4" creationId="{254577CF-0F14-F010-5308-05F4B484865C}"/>
          </ac:picMkLst>
        </pc:picChg>
      </pc:sldChg>
      <pc:sldChg chg="new del">
        <pc:chgData name="Meier Thierry (meierthi)" userId="8bf9dc20-5a3d-4271-8470-3d3adb1c2c99" providerId="ADAL" clId="{E8D45E2D-17B4-CD4D-8FD5-2D405442B9A7}" dt="2024-06-05T17:01:47.337" v="30" actId="2696"/>
        <pc:sldMkLst>
          <pc:docMk/>
          <pc:sldMk cId="2477948853" sldId="284"/>
        </pc:sldMkLst>
      </pc:sldChg>
    </pc:docChg>
  </pc:docChgLst>
  <pc:docChgLst>
    <pc:chgData name="Mero Sandro (merosan)" userId="S::merosan@students.zhaw.ch::9ba332aa-d22f-414a-972c-10b87b658164" providerId="AD" clId="Web-{E4CB9875-B6F7-4A42-B913-2A83D26D3F14}"/>
    <pc:docChg chg="modSld">
      <pc:chgData name="Mero Sandro (merosan)" userId="S::merosan@students.zhaw.ch::9ba332aa-d22f-414a-972c-10b87b658164" providerId="AD" clId="Web-{E4CB9875-B6F7-4A42-B913-2A83D26D3F14}" dt="2024-06-03T16:13:43.615" v="3" actId="20577"/>
      <pc:docMkLst>
        <pc:docMk/>
      </pc:docMkLst>
      <pc:sldChg chg="modSp">
        <pc:chgData name="Mero Sandro (merosan)" userId="S::merosan@students.zhaw.ch::9ba332aa-d22f-414a-972c-10b87b658164" providerId="AD" clId="Web-{E4CB9875-B6F7-4A42-B913-2A83D26D3F14}" dt="2024-06-03T16:13:43.615" v="3" actId="20577"/>
        <pc:sldMkLst>
          <pc:docMk/>
          <pc:sldMk cId="2223063752" sldId="271"/>
        </pc:sldMkLst>
        <pc:spChg chg="mod">
          <ac:chgData name="Mero Sandro (merosan)" userId="S::merosan@students.zhaw.ch::9ba332aa-d22f-414a-972c-10b87b658164" providerId="AD" clId="Web-{E4CB9875-B6F7-4A42-B913-2A83D26D3F14}" dt="2024-06-03T16:13:43.615" v="3" actId="20577"/>
          <ac:spMkLst>
            <pc:docMk/>
            <pc:sldMk cId="2223063752" sldId="271"/>
            <ac:spMk id="3" creationId="{8BE00FA9-7D2F-8B79-06AD-D8EE275B388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9F763F-7540-49E3-9EAC-515FC4B99468}" type="datetimeFigureOut">
              <a:rPr lang="de-CH" smtClean="0"/>
              <a:t>05.06.2024</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E41C55-8E32-4F18-AF12-EBEB99EFE914}" type="slidenum">
              <a:rPr lang="de-CH" smtClean="0"/>
              <a:t>‹#›</a:t>
            </a:fld>
            <a:endParaRPr lang="de-CH"/>
          </a:p>
        </p:txBody>
      </p:sp>
    </p:spTree>
    <p:extLst>
      <p:ext uri="{BB962C8B-B14F-4D97-AF65-F5344CB8AC3E}">
        <p14:creationId xmlns:p14="http://schemas.microsoft.com/office/powerpoint/2010/main" val="824355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800" b="0" i="0">
                <a:solidFill>
                  <a:srgbClr val="000000"/>
                </a:solidFill>
                <a:effectLst/>
                <a:highlight>
                  <a:srgbClr val="FFFFFF"/>
                </a:highlight>
                <a:latin typeface="Aptos" panose="020B0004020202020204" pitchFamily="34" charset="0"/>
              </a:rPr>
              <a:t>Nicht smarte Heizung/Klimaanlage. </a:t>
            </a:r>
            <a:r>
              <a:rPr lang="de-DE" sz="1800" b="0" i="0">
                <a:solidFill>
                  <a:srgbClr val="000000"/>
                </a:solidFill>
                <a:effectLst/>
                <a:highlight>
                  <a:srgbClr val="FFFFFF"/>
                </a:highlight>
                <a:latin typeface="WordVisiCarriageReturn_MSFontService"/>
              </a:rPr>
              <a:t> </a:t>
            </a:r>
            <a:br>
              <a:rPr lang="de-DE" sz="1800" b="0" i="0">
                <a:solidFill>
                  <a:srgbClr val="000000"/>
                </a:solidFill>
                <a:effectLst/>
                <a:highlight>
                  <a:srgbClr val="FFFFFF"/>
                </a:highlight>
                <a:latin typeface="WordVisiCarriageReturn_MSFontService"/>
              </a:rPr>
            </a:br>
            <a:r>
              <a:rPr lang="de-DE" sz="1800" b="0" i="0">
                <a:solidFill>
                  <a:srgbClr val="000000"/>
                </a:solidFill>
                <a:effectLst/>
                <a:highlight>
                  <a:srgbClr val="FFFFFF"/>
                </a:highlight>
                <a:latin typeface="Aptos" panose="020B0004020202020204" pitchFamily="34" charset="0"/>
              </a:rPr>
              <a:t>Es werden immer auf soll </a:t>
            </a:r>
            <a:r>
              <a:rPr lang="de-DE" sz="1800" b="0" i="0" err="1">
                <a:solidFill>
                  <a:srgbClr val="000000"/>
                </a:solidFill>
                <a:effectLst/>
                <a:highlight>
                  <a:srgbClr val="FFFFFF"/>
                </a:highlight>
                <a:latin typeface="Aptos" panose="020B0004020202020204" pitchFamily="34" charset="0"/>
              </a:rPr>
              <a:t>Temp</a:t>
            </a:r>
            <a:r>
              <a:rPr lang="de-DE" sz="1800" b="0" i="0">
                <a:solidFill>
                  <a:srgbClr val="000000"/>
                </a:solidFill>
                <a:effectLst/>
                <a:highlight>
                  <a:srgbClr val="FFFFFF"/>
                </a:highlight>
                <a:latin typeface="Aptos" panose="020B0004020202020204" pitchFamily="34" charset="0"/>
              </a:rPr>
              <a:t>. 21 °C geheizt/gekühlt. Der Komplex hat 3 Stockwerke und pro Stockwerk ein </a:t>
            </a:r>
            <a:r>
              <a:rPr lang="de-DE" sz="1800" b="0" i="0" err="1">
                <a:solidFill>
                  <a:srgbClr val="000000"/>
                </a:solidFill>
                <a:effectLst/>
                <a:highlight>
                  <a:srgbClr val="FFFFFF"/>
                </a:highlight>
                <a:latin typeface="Aptos" panose="020B0004020202020204" pitchFamily="34" charset="0"/>
              </a:rPr>
              <a:t>Grossraumbüro</a:t>
            </a:r>
            <a:r>
              <a:rPr lang="de-DE" sz="1800" b="0" i="0">
                <a:solidFill>
                  <a:srgbClr val="000000"/>
                </a:solidFill>
                <a:effectLst/>
                <a:highlight>
                  <a:srgbClr val="FFFFFF"/>
                </a:highlight>
                <a:latin typeface="Aptos" panose="020B0004020202020204" pitchFamily="34" charset="0"/>
              </a:rPr>
              <a:t> mit kleineren abgetrennten Meetingräumen. </a:t>
            </a:r>
            <a:r>
              <a:rPr lang="de-DE" sz="1800" b="0" i="0">
                <a:solidFill>
                  <a:srgbClr val="000000"/>
                </a:solidFill>
                <a:effectLst/>
                <a:highlight>
                  <a:srgbClr val="FFFFFF"/>
                </a:highlight>
                <a:latin typeface="WordVisiCarriageReturn_MSFontService"/>
              </a:rPr>
              <a:t> </a:t>
            </a:r>
            <a:br>
              <a:rPr lang="de-DE" sz="1800" b="0" i="0">
                <a:solidFill>
                  <a:srgbClr val="000000"/>
                </a:solidFill>
                <a:effectLst/>
                <a:highlight>
                  <a:srgbClr val="FFFFFF"/>
                </a:highlight>
                <a:latin typeface="WordVisiCarriageReturn_MSFontService"/>
              </a:rPr>
            </a:br>
            <a:r>
              <a:rPr lang="de-DE" sz="1800" b="0" i="0">
                <a:solidFill>
                  <a:srgbClr val="000000"/>
                </a:solidFill>
                <a:effectLst/>
                <a:highlight>
                  <a:srgbClr val="FFFFFF"/>
                </a:highlight>
                <a:latin typeface="Aptos" panose="020B0004020202020204" pitchFamily="34" charset="0"/>
              </a:rPr>
              <a:t>Seit Covid wird das Büro nichtmehr zu 100 % benutzt und es wird in hybridem Modus gearbeitet. Dadurch werden Räume oder ganze Stockwerke unnötig klimatisiert. Dies ist in der heutigen Klimalage nicht vertretbar.  </a:t>
            </a:r>
            <a:endParaRPr lang="de-CH"/>
          </a:p>
        </p:txBody>
      </p:sp>
      <p:sp>
        <p:nvSpPr>
          <p:cNvPr id="4" name="Foliennummernplatzhalter 3"/>
          <p:cNvSpPr>
            <a:spLocks noGrp="1"/>
          </p:cNvSpPr>
          <p:nvPr>
            <p:ph type="sldNum" sz="quarter" idx="5"/>
          </p:nvPr>
        </p:nvSpPr>
        <p:spPr/>
        <p:txBody>
          <a:bodyPr/>
          <a:lstStyle/>
          <a:p>
            <a:fld id="{1FE41C55-8E32-4F18-AF12-EBEB99EFE914}" type="slidenum">
              <a:rPr lang="de-CH" smtClean="0"/>
              <a:t>3</a:t>
            </a:fld>
            <a:endParaRPr lang="de-CH"/>
          </a:p>
        </p:txBody>
      </p:sp>
    </p:spTree>
    <p:extLst>
      <p:ext uri="{BB962C8B-B14F-4D97-AF65-F5344CB8AC3E}">
        <p14:creationId xmlns:p14="http://schemas.microsoft.com/office/powerpoint/2010/main" val="101064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Idee: Für den Eingang eines Bürogebäudes eine Kamera, die die Mitarbeiter erkennt und damit die Eingangstür öffnet. Den Mitarbeitern, wenn Sie eintreten mitteilen, in welches Stockwerk sie gehen sollten. Z.B. Die Stockwerke von unten auffüllen. Zuerst alle in den 1. Stock bis dieser voll, und dann wird auch erst die Klimatisierung für das nächste Stockwerk eingeschaltet. </a:t>
            </a:r>
            <a:endParaRPr lang="de-CH"/>
          </a:p>
          <a:p>
            <a:endParaRPr lang="de-CH"/>
          </a:p>
        </p:txBody>
      </p:sp>
      <p:sp>
        <p:nvSpPr>
          <p:cNvPr id="4" name="Foliennummernplatzhalter 3"/>
          <p:cNvSpPr>
            <a:spLocks noGrp="1"/>
          </p:cNvSpPr>
          <p:nvPr>
            <p:ph type="sldNum" sz="quarter" idx="5"/>
          </p:nvPr>
        </p:nvSpPr>
        <p:spPr/>
        <p:txBody>
          <a:bodyPr/>
          <a:lstStyle/>
          <a:p>
            <a:fld id="{1FE41C55-8E32-4F18-AF12-EBEB99EFE914}" type="slidenum">
              <a:rPr lang="de-CH" smtClean="0"/>
              <a:t>4</a:t>
            </a:fld>
            <a:endParaRPr lang="de-CH"/>
          </a:p>
        </p:txBody>
      </p:sp>
    </p:spTree>
    <p:extLst>
      <p:ext uri="{BB962C8B-B14F-4D97-AF65-F5344CB8AC3E}">
        <p14:creationId xmlns:p14="http://schemas.microsoft.com/office/powerpoint/2010/main" val="4184969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1FE41C55-8E32-4F18-AF12-EBEB99EFE914}" type="slidenum">
              <a:rPr lang="de-CH" smtClean="0"/>
              <a:t>5</a:t>
            </a:fld>
            <a:endParaRPr lang="de-CH"/>
          </a:p>
        </p:txBody>
      </p:sp>
    </p:spTree>
    <p:extLst>
      <p:ext uri="{BB962C8B-B14F-4D97-AF65-F5344CB8AC3E}">
        <p14:creationId xmlns:p14="http://schemas.microsoft.com/office/powerpoint/2010/main" val="685765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6926DC-9EB7-83EA-F1E4-C3D2763FEF3E}"/>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de-CH"/>
          </a:p>
        </p:txBody>
      </p:sp>
      <p:sp>
        <p:nvSpPr>
          <p:cNvPr id="3" name="Untertitel 2">
            <a:extLst>
              <a:ext uri="{FF2B5EF4-FFF2-40B4-BE49-F238E27FC236}">
                <a16:creationId xmlns:a16="http://schemas.microsoft.com/office/drawing/2014/main" id="{273EE703-D7E2-0EF3-4235-ED4B58FC1E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de-CH"/>
          </a:p>
        </p:txBody>
      </p:sp>
      <p:sp>
        <p:nvSpPr>
          <p:cNvPr id="4" name="Datumsplatzhalter 3">
            <a:extLst>
              <a:ext uri="{FF2B5EF4-FFF2-40B4-BE49-F238E27FC236}">
                <a16:creationId xmlns:a16="http://schemas.microsoft.com/office/drawing/2014/main" id="{9F4AF731-9E50-EACE-EC5B-AFD1C918CCBE}"/>
              </a:ext>
            </a:extLst>
          </p:cNvPr>
          <p:cNvSpPr>
            <a:spLocks noGrp="1"/>
          </p:cNvSpPr>
          <p:nvPr>
            <p:ph type="dt" sz="half" idx="10"/>
          </p:nvPr>
        </p:nvSpPr>
        <p:spPr/>
        <p:txBody>
          <a:bodyPr/>
          <a:lstStyle/>
          <a:p>
            <a:fld id="{074F7595-50B9-4732-B49C-E727E6FBA691}" type="datetimeFigureOut">
              <a:rPr lang="de-CH" smtClean="0"/>
              <a:t>05.06.2024</a:t>
            </a:fld>
            <a:endParaRPr lang="de-CH"/>
          </a:p>
        </p:txBody>
      </p:sp>
      <p:sp>
        <p:nvSpPr>
          <p:cNvPr id="5" name="Fußzeilenplatzhalter 4">
            <a:extLst>
              <a:ext uri="{FF2B5EF4-FFF2-40B4-BE49-F238E27FC236}">
                <a16:creationId xmlns:a16="http://schemas.microsoft.com/office/drawing/2014/main" id="{E1208744-4A8E-21BD-677B-595EC257FBA2}"/>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E7717B2A-1C5E-20F2-F3E9-C4E0EB537757}"/>
              </a:ext>
            </a:extLst>
          </p:cNvPr>
          <p:cNvSpPr>
            <a:spLocks noGrp="1"/>
          </p:cNvSpPr>
          <p:nvPr>
            <p:ph type="sldNum" sz="quarter" idx="12"/>
          </p:nvPr>
        </p:nvSpPr>
        <p:spPr/>
        <p:txBody>
          <a:bodyPr/>
          <a:lstStyle/>
          <a:p>
            <a:fld id="{CBBFA228-514E-4DC7-B154-183B89BD6FB9}" type="slidenum">
              <a:rPr lang="de-CH" smtClean="0"/>
              <a:t>‹#›</a:t>
            </a:fld>
            <a:endParaRPr lang="de-CH"/>
          </a:p>
        </p:txBody>
      </p:sp>
    </p:spTree>
    <p:extLst>
      <p:ext uri="{BB962C8B-B14F-4D97-AF65-F5344CB8AC3E}">
        <p14:creationId xmlns:p14="http://schemas.microsoft.com/office/powerpoint/2010/main" val="1026327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60D2AD9-F76C-25F8-B686-63E2F2911A1D}"/>
              </a:ext>
            </a:extLst>
          </p:cNvPr>
          <p:cNvSpPr>
            <a:spLocks noGrp="1"/>
          </p:cNvSpPr>
          <p:nvPr>
            <p:ph type="title"/>
          </p:nvPr>
        </p:nvSpPr>
        <p:spPr/>
        <p:txBody>
          <a:bodyPr/>
          <a:lstStyle/>
          <a:p>
            <a:r>
              <a:rPr lang="de-DE"/>
              <a:t>Mastertitelformat bearbeiten</a:t>
            </a:r>
            <a:endParaRPr lang="de-CH"/>
          </a:p>
        </p:txBody>
      </p:sp>
      <p:sp>
        <p:nvSpPr>
          <p:cNvPr id="3" name="Vertikaler Textplatzhalter 2">
            <a:extLst>
              <a:ext uri="{FF2B5EF4-FFF2-40B4-BE49-F238E27FC236}">
                <a16:creationId xmlns:a16="http://schemas.microsoft.com/office/drawing/2014/main" id="{4367AC27-296F-10E1-B65E-64FA697382E8}"/>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82AC9999-53BA-A8A2-4EF6-C6CE70B20AED}"/>
              </a:ext>
            </a:extLst>
          </p:cNvPr>
          <p:cNvSpPr>
            <a:spLocks noGrp="1"/>
          </p:cNvSpPr>
          <p:nvPr>
            <p:ph type="dt" sz="half" idx="10"/>
          </p:nvPr>
        </p:nvSpPr>
        <p:spPr/>
        <p:txBody>
          <a:bodyPr/>
          <a:lstStyle/>
          <a:p>
            <a:fld id="{074F7595-50B9-4732-B49C-E727E6FBA691}" type="datetimeFigureOut">
              <a:rPr lang="de-CH" smtClean="0"/>
              <a:t>05.06.2024</a:t>
            </a:fld>
            <a:endParaRPr lang="de-CH"/>
          </a:p>
        </p:txBody>
      </p:sp>
      <p:sp>
        <p:nvSpPr>
          <p:cNvPr id="5" name="Fußzeilenplatzhalter 4">
            <a:extLst>
              <a:ext uri="{FF2B5EF4-FFF2-40B4-BE49-F238E27FC236}">
                <a16:creationId xmlns:a16="http://schemas.microsoft.com/office/drawing/2014/main" id="{7E06E1E1-4319-D01C-88DF-162595D0D2B5}"/>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FC1C3827-467C-078F-2AFD-CA5D7C21BB65}"/>
              </a:ext>
            </a:extLst>
          </p:cNvPr>
          <p:cNvSpPr>
            <a:spLocks noGrp="1"/>
          </p:cNvSpPr>
          <p:nvPr>
            <p:ph type="sldNum" sz="quarter" idx="12"/>
          </p:nvPr>
        </p:nvSpPr>
        <p:spPr/>
        <p:txBody>
          <a:bodyPr/>
          <a:lstStyle/>
          <a:p>
            <a:fld id="{CBBFA228-514E-4DC7-B154-183B89BD6FB9}" type="slidenum">
              <a:rPr lang="de-CH" smtClean="0"/>
              <a:t>‹#›</a:t>
            </a:fld>
            <a:endParaRPr lang="de-CH"/>
          </a:p>
        </p:txBody>
      </p:sp>
    </p:spTree>
    <p:extLst>
      <p:ext uri="{BB962C8B-B14F-4D97-AF65-F5344CB8AC3E}">
        <p14:creationId xmlns:p14="http://schemas.microsoft.com/office/powerpoint/2010/main" val="3400946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49332B6C-FCB3-B3A5-F1D4-10F536584410}"/>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de-CH"/>
          </a:p>
        </p:txBody>
      </p:sp>
      <p:sp>
        <p:nvSpPr>
          <p:cNvPr id="3" name="Vertikaler Textplatzhalter 2">
            <a:extLst>
              <a:ext uri="{FF2B5EF4-FFF2-40B4-BE49-F238E27FC236}">
                <a16:creationId xmlns:a16="http://schemas.microsoft.com/office/drawing/2014/main" id="{20DAA6B2-6C9A-7C9B-9E01-90F40DB7B8DB}"/>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AD537296-00E3-C7FC-F59C-C77BAA8293E4}"/>
              </a:ext>
            </a:extLst>
          </p:cNvPr>
          <p:cNvSpPr>
            <a:spLocks noGrp="1"/>
          </p:cNvSpPr>
          <p:nvPr>
            <p:ph type="dt" sz="half" idx="10"/>
          </p:nvPr>
        </p:nvSpPr>
        <p:spPr/>
        <p:txBody>
          <a:bodyPr/>
          <a:lstStyle/>
          <a:p>
            <a:fld id="{074F7595-50B9-4732-B49C-E727E6FBA691}" type="datetimeFigureOut">
              <a:rPr lang="de-CH" smtClean="0"/>
              <a:t>05.06.2024</a:t>
            </a:fld>
            <a:endParaRPr lang="de-CH"/>
          </a:p>
        </p:txBody>
      </p:sp>
      <p:sp>
        <p:nvSpPr>
          <p:cNvPr id="5" name="Fußzeilenplatzhalter 4">
            <a:extLst>
              <a:ext uri="{FF2B5EF4-FFF2-40B4-BE49-F238E27FC236}">
                <a16:creationId xmlns:a16="http://schemas.microsoft.com/office/drawing/2014/main" id="{F5F1403B-560B-A3E2-B96C-5EC2CF8B6DF1}"/>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22B203B1-BA20-6D83-BB07-5F3FB665F317}"/>
              </a:ext>
            </a:extLst>
          </p:cNvPr>
          <p:cNvSpPr>
            <a:spLocks noGrp="1"/>
          </p:cNvSpPr>
          <p:nvPr>
            <p:ph type="sldNum" sz="quarter" idx="12"/>
          </p:nvPr>
        </p:nvSpPr>
        <p:spPr/>
        <p:txBody>
          <a:bodyPr/>
          <a:lstStyle/>
          <a:p>
            <a:fld id="{CBBFA228-514E-4DC7-B154-183B89BD6FB9}" type="slidenum">
              <a:rPr lang="de-CH" smtClean="0"/>
              <a:t>‹#›</a:t>
            </a:fld>
            <a:endParaRPr lang="de-CH"/>
          </a:p>
        </p:txBody>
      </p:sp>
    </p:spTree>
    <p:extLst>
      <p:ext uri="{BB962C8B-B14F-4D97-AF65-F5344CB8AC3E}">
        <p14:creationId xmlns:p14="http://schemas.microsoft.com/office/powerpoint/2010/main" val="749654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2EB717-83B7-4252-1AB5-4377B3DEF2DE}"/>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E461E1A4-712C-E40F-D547-5B184849147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8EDE0E22-27F2-7C37-0031-E121867E08B6}"/>
              </a:ext>
            </a:extLst>
          </p:cNvPr>
          <p:cNvSpPr>
            <a:spLocks noGrp="1"/>
          </p:cNvSpPr>
          <p:nvPr>
            <p:ph type="dt" sz="half" idx="10"/>
          </p:nvPr>
        </p:nvSpPr>
        <p:spPr/>
        <p:txBody>
          <a:bodyPr/>
          <a:lstStyle/>
          <a:p>
            <a:fld id="{074F7595-50B9-4732-B49C-E727E6FBA691}" type="datetimeFigureOut">
              <a:rPr lang="de-CH" smtClean="0"/>
              <a:t>05.06.2024</a:t>
            </a:fld>
            <a:endParaRPr lang="de-CH"/>
          </a:p>
        </p:txBody>
      </p:sp>
      <p:sp>
        <p:nvSpPr>
          <p:cNvPr id="5" name="Fußzeilenplatzhalter 4">
            <a:extLst>
              <a:ext uri="{FF2B5EF4-FFF2-40B4-BE49-F238E27FC236}">
                <a16:creationId xmlns:a16="http://schemas.microsoft.com/office/drawing/2014/main" id="{465D7318-DA6D-FB8D-04B0-AC451B0D4BED}"/>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3F4E7851-EAEA-0CE1-CCEA-FB1AA8CB5D1C}"/>
              </a:ext>
            </a:extLst>
          </p:cNvPr>
          <p:cNvSpPr>
            <a:spLocks noGrp="1"/>
          </p:cNvSpPr>
          <p:nvPr>
            <p:ph type="sldNum" sz="quarter" idx="12"/>
          </p:nvPr>
        </p:nvSpPr>
        <p:spPr/>
        <p:txBody>
          <a:bodyPr/>
          <a:lstStyle/>
          <a:p>
            <a:fld id="{CBBFA228-514E-4DC7-B154-183B89BD6FB9}" type="slidenum">
              <a:rPr lang="de-CH" smtClean="0"/>
              <a:t>‹#›</a:t>
            </a:fld>
            <a:endParaRPr lang="de-CH"/>
          </a:p>
        </p:txBody>
      </p:sp>
    </p:spTree>
    <p:extLst>
      <p:ext uri="{BB962C8B-B14F-4D97-AF65-F5344CB8AC3E}">
        <p14:creationId xmlns:p14="http://schemas.microsoft.com/office/powerpoint/2010/main" val="4925452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8760CE-C43A-5810-954D-974AD49B102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de-CH"/>
          </a:p>
        </p:txBody>
      </p:sp>
      <p:sp>
        <p:nvSpPr>
          <p:cNvPr id="3" name="Textplatzhalter 2">
            <a:extLst>
              <a:ext uri="{FF2B5EF4-FFF2-40B4-BE49-F238E27FC236}">
                <a16:creationId xmlns:a16="http://schemas.microsoft.com/office/drawing/2014/main" id="{0390ADBF-AF87-D331-C0F7-1203C8FCDEF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93A6EC4A-D0B1-8CB4-AFD1-4C323E77EA9F}"/>
              </a:ext>
            </a:extLst>
          </p:cNvPr>
          <p:cNvSpPr>
            <a:spLocks noGrp="1"/>
          </p:cNvSpPr>
          <p:nvPr>
            <p:ph type="dt" sz="half" idx="10"/>
          </p:nvPr>
        </p:nvSpPr>
        <p:spPr/>
        <p:txBody>
          <a:bodyPr/>
          <a:lstStyle/>
          <a:p>
            <a:fld id="{074F7595-50B9-4732-B49C-E727E6FBA691}" type="datetimeFigureOut">
              <a:rPr lang="de-CH" smtClean="0"/>
              <a:t>05.06.2024</a:t>
            </a:fld>
            <a:endParaRPr lang="de-CH"/>
          </a:p>
        </p:txBody>
      </p:sp>
      <p:sp>
        <p:nvSpPr>
          <p:cNvPr id="5" name="Fußzeilenplatzhalter 4">
            <a:extLst>
              <a:ext uri="{FF2B5EF4-FFF2-40B4-BE49-F238E27FC236}">
                <a16:creationId xmlns:a16="http://schemas.microsoft.com/office/drawing/2014/main" id="{5FBAEF37-A406-50B8-0F8D-5AD4785D5FFE}"/>
              </a:ext>
            </a:extLst>
          </p:cNvPr>
          <p:cNvSpPr>
            <a:spLocks noGrp="1"/>
          </p:cNvSpPr>
          <p:nvPr>
            <p:ph type="ftr" sz="quarter" idx="11"/>
          </p:nvPr>
        </p:nvSpPr>
        <p:spPr/>
        <p:txBody>
          <a:bodyPr/>
          <a:lstStyle/>
          <a:p>
            <a:endParaRPr lang="de-CH"/>
          </a:p>
        </p:txBody>
      </p:sp>
      <p:sp>
        <p:nvSpPr>
          <p:cNvPr id="6" name="Foliennummernplatzhalter 5">
            <a:extLst>
              <a:ext uri="{FF2B5EF4-FFF2-40B4-BE49-F238E27FC236}">
                <a16:creationId xmlns:a16="http://schemas.microsoft.com/office/drawing/2014/main" id="{5E8C02BD-91AA-25AC-2B00-9A7A6E071729}"/>
              </a:ext>
            </a:extLst>
          </p:cNvPr>
          <p:cNvSpPr>
            <a:spLocks noGrp="1"/>
          </p:cNvSpPr>
          <p:nvPr>
            <p:ph type="sldNum" sz="quarter" idx="12"/>
          </p:nvPr>
        </p:nvSpPr>
        <p:spPr/>
        <p:txBody>
          <a:bodyPr/>
          <a:lstStyle/>
          <a:p>
            <a:fld id="{CBBFA228-514E-4DC7-B154-183B89BD6FB9}" type="slidenum">
              <a:rPr lang="de-CH" smtClean="0"/>
              <a:t>‹#›</a:t>
            </a:fld>
            <a:endParaRPr lang="de-CH"/>
          </a:p>
        </p:txBody>
      </p:sp>
    </p:spTree>
    <p:extLst>
      <p:ext uri="{BB962C8B-B14F-4D97-AF65-F5344CB8AC3E}">
        <p14:creationId xmlns:p14="http://schemas.microsoft.com/office/powerpoint/2010/main" val="1501140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159691-429E-8D33-799E-20EAA36EE4C9}"/>
              </a:ext>
            </a:extLst>
          </p:cNvPr>
          <p:cNvSpPr>
            <a:spLocks noGrp="1"/>
          </p:cNvSpPr>
          <p:nvPr>
            <p:ph type="title"/>
          </p:nvPr>
        </p:nvSpPr>
        <p:spPr/>
        <p:txBody>
          <a:bodyPr/>
          <a:lstStyle/>
          <a:p>
            <a:r>
              <a:rPr lang="de-DE"/>
              <a:t>Mastertitelformat bearbeiten</a:t>
            </a:r>
            <a:endParaRPr lang="de-CH"/>
          </a:p>
        </p:txBody>
      </p:sp>
      <p:sp>
        <p:nvSpPr>
          <p:cNvPr id="3" name="Inhaltsplatzhalter 2">
            <a:extLst>
              <a:ext uri="{FF2B5EF4-FFF2-40B4-BE49-F238E27FC236}">
                <a16:creationId xmlns:a16="http://schemas.microsoft.com/office/drawing/2014/main" id="{B7621657-F2E7-BC34-B72A-A6E8FD02128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Inhaltsplatzhalter 3">
            <a:extLst>
              <a:ext uri="{FF2B5EF4-FFF2-40B4-BE49-F238E27FC236}">
                <a16:creationId xmlns:a16="http://schemas.microsoft.com/office/drawing/2014/main" id="{323615AB-51D1-2D3B-1CC7-6E64C2AFFA2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Datumsplatzhalter 4">
            <a:extLst>
              <a:ext uri="{FF2B5EF4-FFF2-40B4-BE49-F238E27FC236}">
                <a16:creationId xmlns:a16="http://schemas.microsoft.com/office/drawing/2014/main" id="{BAB5D34B-F112-BFEA-AC89-924A719FD6C2}"/>
              </a:ext>
            </a:extLst>
          </p:cNvPr>
          <p:cNvSpPr>
            <a:spLocks noGrp="1"/>
          </p:cNvSpPr>
          <p:nvPr>
            <p:ph type="dt" sz="half" idx="10"/>
          </p:nvPr>
        </p:nvSpPr>
        <p:spPr/>
        <p:txBody>
          <a:bodyPr/>
          <a:lstStyle/>
          <a:p>
            <a:fld id="{074F7595-50B9-4732-B49C-E727E6FBA691}" type="datetimeFigureOut">
              <a:rPr lang="de-CH" smtClean="0"/>
              <a:t>05.06.2024</a:t>
            </a:fld>
            <a:endParaRPr lang="de-CH"/>
          </a:p>
        </p:txBody>
      </p:sp>
      <p:sp>
        <p:nvSpPr>
          <p:cNvPr id="6" name="Fußzeilenplatzhalter 5">
            <a:extLst>
              <a:ext uri="{FF2B5EF4-FFF2-40B4-BE49-F238E27FC236}">
                <a16:creationId xmlns:a16="http://schemas.microsoft.com/office/drawing/2014/main" id="{086A8BD0-B8A3-3051-B5DB-DA516960A38D}"/>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4CA0209C-08DF-13EC-1181-85BC22A37413}"/>
              </a:ext>
            </a:extLst>
          </p:cNvPr>
          <p:cNvSpPr>
            <a:spLocks noGrp="1"/>
          </p:cNvSpPr>
          <p:nvPr>
            <p:ph type="sldNum" sz="quarter" idx="12"/>
          </p:nvPr>
        </p:nvSpPr>
        <p:spPr/>
        <p:txBody>
          <a:bodyPr/>
          <a:lstStyle/>
          <a:p>
            <a:fld id="{CBBFA228-514E-4DC7-B154-183B89BD6FB9}" type="slidenum">
              <a:rPr lang="de-CH" smtClean="0"/>
              <a:t>‹#›</a:t>
            </a:fld>
            <a:endParaRPr lang="de-CH"/>
          </a:p>
        </p:txBody>
      </p:sp>
    </p:spTree>
    <p:extLst>
      <p:ext uri="{BB962C8B-B14F-4D97-AF65-F5344CB8AC3E}">
        <p14:creationId xmlns:p14="http://schemas.microsoft.com/office/powerpoint/2010/main" val="1207091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A4B590-4992-9898-B4C5-4F421624B1E1}"/>
              </a:ext>
            </a:extLst>
          </p:cNvPr>
          <p:cNvSpPr>
            <a:spLocks noGrp="1"/>
          </p:cNvSpPr>
          <p:nvPr>
            <p:ph type="title"/>
          </p:nvPr>
        </p:nvSpPr>
        <p:spPr>
          <a:xfrm>
            <a:off x="839788" y="365125"/>
            <a:ext cx="10515600" cy="1325563"/>
          </a:xfrm>
        </p:spPr>
        <p:txBody>
          <a:bodyPr/>
          <a:lstStyle/>
          <a:p>
            <a:r>
              <a:rPr lang="de-DE"/>
              <a:t>Mastertitelformat bearbeiten</a:t>
            </a:r>
            <a:endParaRPr lang="de-CH"/>
          </a:p>
        </p:txBody>
      </p:sp>
      <p:sp>
        <p:nvSpPr>
          <p:cNvPr id="3" name="Textplatzhalter 2">
            <a:extLst>
              <a:ext uri="{FF2B5EF4-FFF2-40B4-BE49-F238E27FC236}">
                <a16:creationId xmlns:a16="http://schemas.microsoft.com/office/drawing/2014/main" id="{666EC184-BBA5-CF2E-059B-F642664167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9298CE4-F4A8-5CDA-EA28-E84F1E470EAD}"/>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5" name="Textplatzhalter 4">
            <a:extLst>
              <a:ext uri="{FF2B5EF4-FFF2-40B4-BE49-F238E27FC236}">
                <a16:creationId xmlns:a16="http://schemas.microsoft.com/office/drawing/2014/main" id="{C10F86B9-7161-EB8B-15C7-A551133695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11EFFF9A-385F-EFBB-3FB3-3A93601BC624}"/>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7" name="Datumsplatzhalter 6">
            <a:extLst>
              <a:ext uri="{FF2B5EF4-FFF2-40B4-BE49-F238E27FC236}">
                <a16:creationId xmlns:a16="http://schemas.microsoft.com/office/drawing/2014/main" id="{6235F262-70B8-6BDD-3F3C-DFF4FA5803D4}"/>
              </a:ext>
            </a:extLst>
          </p:cNvPr>
          <p:cNvSpPr>
            <a:spLocks noGrp="1"/>
          </p:cNvSpPr>
          <p:nvPr>
            <p:ph type="dt" sz="half" idx="10"/>
          </p:nvPr>
        </p:nvSpPr>
        <p:spPr/>
        <p:txBody>
          <a:bodyPr/>
          <a:lstStyle/>
          <a:p>
            <a:fld id="{074F7595-50B9-4732-B49C-E727E6FBA691}" type="datetimeFigureOut">
              <a:rPr lang="de-CH" smtClean="0"/>
              <a:t>05.06.2024</a:t>
            </a:fld>
            <a:endParaRPr lang="de-CH"/>
          </a:p>
        </p:txBody>
      </p:sp>
      <p:sp>
        <p:nvSpPr>
          <p:cNvPr id="8" name="Fußzeilenplatzhalter 7">
            <a:extLst>
              <a:ext uri="{FF2B5EF4-FFF2-40B4-BE49-F238E27FC236}">
                <a16:creationId xmlns:a16="http://schemas.microsoft.com/office/drawing/2014/main" id="{C07566A9-BB1A-38E1-1DE5-440CF1751B9C}"/>
              </a:ext>
            </a:extLst>
          </p:cNvPr>
          <p:cNvSpPr>
            <a:spLocks noGrp="1"/>
          </p:cNvSpPr>
          <p:nvPr>
            <p:ph type="ftr" sz="quarter" idx="11"/>
          </p:nvPr>
        </p:nvSpPr>
        <p:spPr/>
        <p:txBody>
          <a:bodyPr/>
          <a:lstStyle/>
          <a:p>
            <a:endParaRPr lang="de-CH"/>
          </a:p>
        </p:txBody>
      </p:sp>
      <p:sp>
        <p:nvSpPr>
          <p:cNvPr id="9" name="Foliennummernplatzhalter 8">
            <a:extLst>
              <a:ext uri="{FF2B5EF4-FFF2-40B4-BE49-F238E27FC236}">
                <a16:creationId xmlns:a16="http://schemas.microsoft.com/office/drawing/2014/main" id="{8F300AF8-8247-E355-569C-1CA12D766D67}"/>
              </a:ext>
            </a:extLst>
          </p:cNvPr>
          <p:cNvSpPr>
            <a:spLocks noGrp="1"/>
          </p:cNvSpPr>
          <p:nvPr>
            <p:ph type="sldNum" sz="quarter" idx="12"/>
          </p:nvPr>
        </p:nvSpPr>
        <p:spPr/>
        <p:txBody>
          <a:bodyPr/>
          <a:lstStyle/>
          <a:p>
            <a:fld id="{CBBFA228-514E-4DC7-B154-183B89BD6FB9}" type="slidenum">
              <a:rPr lang="de-CH" smtClean="0"/>
              <a:t>‹#›</a:t>
            </a:fld>
            <a:endParaRPr lang="de-CH"/>
          </a:p>
        </p:txBody>
      </p:sp>
    </p:spTree>
    <p:extLst>
      <p:ext uri="{BB962C8B-B14F-4D97-AF65-F5344CB8AC3E}">
        <p14:creationId xmlns:p14="http://schemas.microsoft.com/office/powerpoint/2010/main" val="2628511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5925FF-DDFF-AD7C-EABA-0611CACB7673}"/>
              </a:ext>
            </a:extLst>
          </p:cNvPr>
          <p:cNvSpPr>
            <a:spLocks noGrp="1"/>
          </p:cNvSpPr>
          <p:nvPr>
            <p:ph type="title"/>
          </p:nvPr>
        </p:nvSpPr>
        <p:spPr/>
        <p:txBody>
          <a:bodyPr/>
          <a:lstStyle/>
          <a:p>
            <a:r>
              <a:rPr lang="de-DE"/>
              <a:t>Mastertitelformat bearbeiten</a:t>
            </a:r>
            <a:endParaRPr lang="de-CH"/>
          </a:p>
        </p:txBody>
      </p:sp>
      <p:sp>
        <p:nvSpPr>
          <p:cNvPr id="3" name="Datumsplatzhalter 2">
            <a:extLst>
              <a:ext uri="{FF2B5EF4-FFF2-40B4-BE49-F238E27FC236}">
                <a16:creationId xmlns:a16="http://schemas.microsoft.com/office/drawing/2014/main" id="{E942E24C-7389-9454-48D2-E9B2A9B00302}"/>
              </a:ext>
            </a:extLst>
          </p:cNvPr>
          <p:cNvSpPr>
            <a:spLocks noGrp="1"/>
          </p:cNvSpPr>
          <p:nvPr>
            <p:ph type="dt" sz="half" idx="10"/>
          </p:nvPr>
        </p:nvSpPr>
        <p:spPr/>
        <p:txBody>
          <a:bodyPr/>
          <a:lstStyle/>
          <a:p>
            <a:fld id="{074F7595-50B9-4732-B49C-E727E6FBA691}" type="datetimeFigureOut">
              <a:rPr lang="de-CH" smtClean="0"/>
              <a:t>05.06.2024</a:t>
            </a:fld>
            <a:endParaRPr lang="de-CH"/>
          </a:p>
        </p:txBody>
      </p:sp>
      <p:sp>
        <p:nvSpPr>
          <p:cNvPr id="4" name="Fußzeilenplatzhalter 3">
            <a:extLst>
              <a:ext uri="{FF2B5EF4-FFF2-40B4-BE49-F238E27FC236}">
                <a16:creationId xmlns:a16="http://schemas.microsoft.com/office/drawing/2014/main" id="{90E4ADF2-CAAC-D150-FE49-4912DC51B352}"/>
              </a:ext>
            </a:extLst>
          </p:cNvPr>
          <p:cNvSpPr>
            <a:spLocks noGrp="1"/>
          </p:cNvSpPr>
          <p:nvPr>
            <p:ph type="ftr" sz="quarter" idx="11"/>
          </p:nvPr>
        </p:nvSpPr>
        <p:spPr/>
        <p:txBody>
          <a:bodyPr/>
          <a:lstStyle/>
          <a:p>
            <a:endParaRPr lang="de-CH"/>
          </a:p>
        </p:txBody>
      </p:sp>
      <p:sp>
        <p:nvSpPr>
          <p:cNvPr id="5" name="Foliennummernplatzhalter 4">
            <a:extLst>
              <a:ext uri="{FF2B5EF4-FFF2-40B4-BE49-F238E27FC236}">
                <a16:creationId xmlns:a16="http://schemas.microsoft.com/office/drawing/2014/main" id="{E00D24C3-028B-D334-2BBD-1B6CCE26FFF5}"/>
              </a:ext>
            </a:extLst>
          </p:cNvPr>
          <p:cNvSpPr>
            <a:spLocks noGrp="1"/>
          </p:cNvSpPr>
          <p:nvPr>
            <p:ph type="sldNum" sz="quarter" idx="12"/>
          </p:nvPr>
        </p:nvSpPr>
        <p:spPr/>
        <p:txBody>
          <a:bodyPr/>
          <a:lstStyle/>
          <a:p>
            <a:fld id="{CBBFA228-514E-4DC7-B154-183B89BD6FB9}" type="slidenum">
              <a:rPr lang="de-CH" smtClean="0"/>
              <a:t>‹#›</a:t>
            </a:fld>
            <a:endParaRPr lang="de-CH"/>
          </a:p>
        </p:txBody>
      </p:sp>
    </p:spTree>
    <p:extLst>
      <p:ext uri="{BB962C8B-B14F-4D97-AF65-F5344CB8AC3E}">
        <p14:creationId xmlns:p14="http://schemas.microsoft.com/office/powerpoint/2010/main" val="1617022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230D4C8-CE98-101E-4F65-D50A9E876D06}"/>
              </a:ext>
            </a:extLst>
          </p:cNvPr>
          <p:cNvSpPr>
            <a:spLocks noGrp="1"/>
          </p:cNvSpPr>
          <p:nvPr>
            <p:ph type="dt" sz="half" idx="10"/>
          </p:nvPr>
        </p:nvSpPr>
        <p:spPr/>
        <p:txBody>
          <a:bodyPr/>
          <a:lstStyle/>
          <a:p>
            <a:fld id="{074F7595-50B9-4732-B49C-E727E6FBA691}" type="datetimeFigureOut">
              <a:rPr lang="de-CH" smtClean="0"/>
              <a:t>05.06.2024</a:t>
            </a:fld>
            <a:endParaRPr lang="de-CH"/>
          </a:p>
        </p:txBody>
      </p:sp>
      <p:sp>
        <p:nvSpPr>
          <p:cNvPr id="3" name="Fußzeilenplatzhalter 2">
            <a:extLst>
              <a:ext uri="{FF2B5EF4-FFF2-40B4-BE49-F238E27FC236}">
                <a16:creationId xmlns:a16="http://schemas.microsoft.com/office/drawing/2014/main" id="{90F8B402-4C0D-FF1A-31B7-2B0BCBD38064}"/>
              </a:ext>
            </a:extLst>
          </p:cNvPr>
          <p:cNvSpPr>
            <a:spLocks noGrp="1"/>
          </p:cNvSpPr>
          <p:nvPr>
            <p:ph type="ftr" sz="quarter" idx="11"/>
          </p:nvPr>
        </p:nvSpPr>
        <p:spPr/>
        <p:txBody>
          <a:bodyPr/>
          <a:lstStyle/>
          <a:p>
            <a:endParaRPr lang="de-CH"/>
          </a:p>
        </p:txBody>
      </p:sp>
      <p:sp>
        <p:nvSpPr>
          <p:cNvPr id="4" name="Foliennummernplatzhalter 3">
            <a:extLst>
              <a:ext uri="{FF2B5EF4-FFF2-40B4-BE49-F238E27FC236}">
                <a16:creationId xmlns:a16="http://schemas.microsoft.com/office/drawing/2014/main" id="{D747F7C8-DF01-B2C4-5AF7-64EC0FF71F12}"/>
              </a:ext>
            </a:extLst>
          </p:cNvPr>
          <p:cNvSpPr>
            <a:spLocks noGrp="1"/>
          </p:cNvSpPr>
          <p:nvPr>
            <p:ph type="sldNum" sz="quarter" idx="12"/>
          </p:nvPr>
        </p:nvSpPr>
        <p:spPr/>
        <p:txBody>
          <a:bodyPr/>
          <a:lstStyle/>
          <a:p>
            <a:fld id="{CBBFA228-514E-4DC7-B154-183B89BD6FB9}" type="slidenum">
              <a:rPr lang="de-CH" smtClean="0"/>
              <a:t>‹#›</a:t>
            </a:fld>
            <a:endParaRPr lang="de-CH"/>
          </a:p>
        </p:txBody>
      </p:sp>
    </p:spTree>
    <p:extLst>
      <p:ext uri="{BB962C8B-B14F-4D97-AF65-F5344CB8AC3E}">
        <p14:creationId xmlns:p14="http://schemas.microsoft.com/office/powerpoint/2010/main" val="2444434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8BE4E2-4AD8-6197-E8DD-EE1945AC944E}"/>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Inhaltsplatzhalter 2">
            <a:extLst>
              <a:ext uri="{FF2B5EF4-FFF2-40B4-BE49-F238E27FC236}">
                <a16:creationId xmlns:a16="http://schemas.microsoft.com/office/drawing/2014/main" id="{57021DCC-4572-0DAF-2F2F-2A08F23902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Textplatzhalter 3">
            <a:extLst>
              <a:ext uri="{FF2B5EF4-FFF2-40B4-BE49-F238E27FC236}">
                <a16:creationId xmlns:a16="http://schemas.microsoft.com/office/drawing/2014/main" id="{87A8EA30-FECF-39AA-7F2B-49C7076957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2E97684-0FA0-21D4-39E8-0DAE250AB98D}"/>
              </a:ext>
            </a:extLst>
          </p:cNvPr>
          <p:cNvSpPr>
            <a:spLocks noGrp="1"/>
          </p:cNvSpPr>
          <p:nvPr>
            <p:ph type="dt" sz="half" idx="10"/>
          </p:nvPr>
        </p:nvSpPr>
        <p:spPr/>
        <p:txBody>
          <a:bodyPr/>
          <a:lstStyle/>
          <a:p>
            <a:fld id="{074F7595-50B9-4732-B49C-E727E6FBA691}" type="datetimeFigureOut">
              <a:rPr lang="de-CH" smtClean="0"/>
              <a:t>05.06.2024</a:t>
            </a:fld>
            <a:endParaRPr lang="de-CH"/>
          </a:p>
        </p:txBody>
      </p:sp>
      <p:sp>
        <p:nvSpPr>
          <p:cNvPr id="6" name="Fußzeilenplatzhalter 5">
            <a:extLst>
              <a:ext uri="{FF2B5EF4-FFF2-40B4-BE49-F238E27FC236}">
                <a16:creationId xmlns:a16="http://schemas.microsoft.com/office/drawing/2014/main" id="{3E844933-96B8-8A9E-C78D-5AC54321FEE9}"/>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1B2C0F6B-5EC3-B018-7353-27F6F2051B62}"/>
              </a:ext>
            </a:extLst>
          </p:cNvPr>
          <p:cNvSpPr>
            <a:spLocks noGrp="1"/>
          </p:cNvSpPr>
          <p:nvPr>
            <p:ph type="sldNum" sz="quarter" idx="12"/>
          </p:nvPr>
        </p:nvSpPr>
        <p:spPr/>
        <p:txBody>
          <a:bodyPr/>
          <a:lstStyle/>
          <a:p>
            <a:fld id="{CBBFA228-514E-4DC7-B154-183B89BD6FB9}" type="slidenum">
              <a:rPr lang="de-CH" smtClean="0"/>
              <a:t>‹#›</a:t>
            </a:fld>
            <a:endParaRPr lang="de-CH"/>
          </a:p>
        </p:txBody>
      </p:sp>
    </p:spTree>
    <p:extLst>
      <p:ext uri="{BB962C8B-B14F-4D97-AF65-F5344CB8AC3E}">
        <p14:creationId xmlns:p14="http://schemas.microsoft.com/office/powerpoint/2010/main" val="249000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7F3371-EEEB-FD67-938F-3A44E7EC7C6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de-CH"/>
          </a:p>
        </p:txBody>
      </p:sp>
      <p:sp>
        <p:nvSpPr>
          <p:cNvPr id="3" name="Bildplatzhalter 2">
            <a:extLst>
              <a:ext uri="{FF2B5EF4-FFF2-40B4-BE49-F238E27FC236}">
                <a16:creationId xmlns:a16="http://schemas.microsoft.com/office/drawing/2014/main" id="{7BFEC1AC-0555-2E99-13C5-2C3F0AA37C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platzhalter 3">
            <a:extLst>
              <a:ext uri="{FF2B5EF4-FFF2-40B4-BE49-F238E27FC236}">
                <a16:creationId xmlns:a16="http://schemas.microsoft.com/office/drawing/2014/main" id="{B85223CC-96EE-CB6D-2291-700E580DB0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90D6998-99C4-9933-EEE5-A7B06D34A53B}"/>
              </a:ext>
            </a:extLst>
          </p:cNvPr>
          <p:cNvSpPr>
            <a:spLocks noGrp="1"/>
          </p:cNvSpPr>
          <p:nvPr>
            <p:ph type="dt" sz="half" idx="10"/>
          </p:nvPr>
        </p:nvSpPr>
        <p:spPr/>
        <p:txBody>
          <a:bodyPr/>
          <a:lstStyle/>
          <a:p>
            <a:fld id="{074F7595-50B9-4732-B49C-E727E6FBA691}" type="datetimeFigureOut">
              <a:rPr lang="de-CH" smtClean="0"/>
              <a:t>05.06.2024</a:t>
            </a:fld>
            <a:endParaRPr lang="de-CH"/>
          </a:p>
        </p:txBody>
      </p:sp>
      <p:sp>
        <p:nvSpPr>
          <p:cNvPr id="6" name="Fußzeilenplatzhalter 5">
            <a:extLst>
              <a:ext uri="{FF2B5EF4-FFF2-40B4-BE49-F238E27FC236}">
                <a16:creationId xmlns:a16="http://schemas.microsoft.com/office/drawing/2014/main" id="{608F6C7E-F71A-49C2-5B2F-C0345665B0F6}"/>
              </a:ext>
            </a:extLst>
          </p:cNvPr>
          <p:cNvSpPr>
            <a:spLocks noGrp="1"/>
          </p:cNvSpPr>
          <p:nvPr>
            <p:ph type="ftr" sz="quarter" idx="11"/>
          </p:nvPr>
        </p:nvSpPr>
        <p:spPr/>
        <p:txBody>
          <a:bodyPr/>
          <a:lstStyle/>
          <a:p>
            <a:endParaRPr lang="de-CH"/>
          </a:p>
        </p:txBody>
      </p:sp>
      <p:sp>
        <p:nvSpPr>
          <p:cNvPr id="7" name="Foliennummernplatzhalter 6">
            <a:extLst>
              <a:ext uri="{FF2B5EF4-FFF2-40B4-BE49-F238E27FC236}">
                <a16:creationId xmlns:a16="http://schemas.microsoft.com/office/drawing/2014/main" id="{6FB9452B-A643-E2AA-4C8A-F9CC69253CA0}"/>
              </a:ext>
            </a:extLst>
          </p:cNvPr>
          <p:cNvSpPr>
            <a:spLocks noGrp="1"/>
          </p:cNvSpPr>
          <p:nvPr>
            <p:ph type="sldNum" sz="quarter" idx="12"/>
          </p:nvPr>
        </p:nvSpPr>
        <p:spPr/>
        <p:txBody>
          <a:bodyPr/>
          <a:lstStyle/>
          <a:p>
            <a:fld id="{CBBFA228-514E-4DC7-B154-183B89BD6FB9}" type="slidenum">
              <a:rPr lang="de-CH" smtClean="0"/>
              <a:t>‹#›</a:t>
            </a:fld>
            <a:endParaRPr lang="de-CH"/>
          </a:p>
        </p:txBody>
      </p:sp>
    </p:spTree>
    <p:extLst>
      <p:ext uri="{BB962C8B-B14F-4D97-AF65-F5344CB8AC3E}">
        <p14:creationId xmlns:p14="http://schemas.microsoft.com/office/powerpoint/2010/main" val="2818773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E395C683-9365-138E-2987-1B42994705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de-CH"/>
          </a:p>
        </p:txBody>
      </p:sp>
      <p:sp>
        <p:nvSpPr>
          <p:cNvPr id="3" name="Textplatzhalter 2">
            <a:extLst>
              <a:ext uri="{FF2B5EF4-FFF2-40B4-BE49-F238E27FC236}">
                <a16:creationId xmlns:a16="http://schemas.microsoft.com/office/drawing/2014/main" id="{CF50188B-CD55-02E7-AE4A-3A1C64F9EE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4" name="Datumsplatzhalter 3">
            <a:extLst>
              <a:ext uri="{FF2B5EF4-FFF2-40B4-BE49-F238E27FC236}">
                <a16:creationId xmlns:a16="http://schemas.microsoft.com/office/drawing/2014/main" id="{6D39B94C-1C0D-65D8-3F01-A54889106D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74F7595-50B9-4732-B49C-E727E6FBA691}" type="datetimeFigureOut">
              <a:rPr lang="de-CH" smtClean="0"/>
              <a:t>05.06.2024</a:t>
            </a:fld>
            <a:endParaRPr lang="de-CH"/>
          </a:p>
        </p:txBody>
      </p:sp>
      <p:sp>
        <p:nvSpPr>
          <p:cNvPr id="5" name="Fußzeilenplatzhalter 4">
            <a:extLst>
              <a:ext uri="{FF2B5EF4-FFF2-40B4-BE49-F238E27FC236}">
                <a16:creationId xmlns:a16="http://schemas.microsoft.com/office/drawing/2014/main" id="{B9E4E418-7319-4896-FAB6-F9B0AFB5AC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CH"/>
          </a:p>
        </p:txBody>
      </p:sp>
      <p:sp>
        <p:nvSpPr>
          <p:cNvPr id="6" name="Foliennummernplatzhalter 5">
            <a:extLst>
              <a:ext uri="{FF2B5EF4-FFF2-40B4-BE49-F238E27FC236}">
                <a16:creationId xmlns:a16="http://schemas.microsoft.com/office/drawing/2014/main" id="{900737FB-DE96-A1E3-6068-629C73D96B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BFA228-514E-4DC7-B154-183B89BD6FB9}" type="slidenum">
              <a:rPr lang="de-CH" smtClean="0"/>
              <a:t>‹#›</a:t>
            </a:fld>
            <a:endParaRPr lang="de-CH"/>
          </a:p>
        </p:txBody>
      </p:sp>
    </p:spTree>
    <p:extLst>
      <p:ext uri="{BB962C8B-B14F-4D97-AF65-F5344CB8AC3E}">
        <p14:creationId xmlns:p14="http://schemas.microsoft.com/office/powerpoint/2010/main" val="1624133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37" name="Rectangle 103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ürogebäude Herostrasse von Max Dudler | Bürogebäude">
            <a:extLst>
              <a:ext uri="{FF2B5EF4-FFF2-40B4-BE49-F238E27FC236}">
                <a16:creationId xmlns:a16="http://schemas.microsoft.com/office/drawing/2014/main" id="{04825463-78C9-8DAD-521C-A427E28E7F3A}"/>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t="43750"/>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a:extLst>
              <a:ext uri="{FF2B5EF4-FFF2-40B4-BE49-F238E27FC236}">
                <a16:creationId xmlns:a16="http://schemas.microsoft.com/office/drawing/2014/main" id="{867D799C-AE67-5E7F-5B14-8CD0867CEDF8}"/>
              </a:ext>
            </a:extLst>
          </p:cNvPr>
          <p:cNvSpPr>
            <a:spLocks noGrp="1"/>
          </p:cNvSpPr>
          <p:nvPr>
            <p:ph type="ctrTitle"/>
          </p:nvPr>
        </p:nvSpPr>
        <p:spPr>
          <a:xfrm>
            <a:off x="816428" y="-430593"/>
            <a:ext cx="10885713" cy="3903137"/>
          </a:xfrm>
        </p:spPr>
        <p:txBody>
          <a:bodyPr>
            <a:normAutofit/>
          </a:bodyPr>
          <a:lstStyle/>
          <a:p>
            <a:br>
              <a:rPr lang="de-DE" sz="3300" b="1">
                <a:solidFill>
                  <a:srgbClr val="FFC000"/>
                </a:solidFill>
              </a:rPr>
            </a:br>
            <a:br>
              <a:rPr lang="de-DE" sz="3300" b="1">
                <a:solidFill>
                  <a:srgbClr val="FFC000"/>
                </a:solidFill>
              </a:rPr>
            </a:br>
            <a:r>
              <a:rPr lang="de-DE" sz="4800" b="1" err="1">
                <a:solidFill>
                  <a:srgbClr val="FFC000"/>
                </a:solidFill>
              </a:rPr>
              <a:t>SmartEntry</a:t>
            </a:r>
            <a:r>
              <a:rPr lang="de-DE" sz="4800" b="1">
                <a:solidFill>
                  <a:srgbClr val="FFC000"/>
                </a:solidFill>
              </a:rPr>
              <a:t>: Intelligentes Zugang- und Klimasystem für Büros</a:t>
            </a:r>
            <a:br>
              <a:rPr lang="de-DE" sz="3300" b="1">
                <a:solidFill>
                  <a:srgbClr val="FFC000"/>
                </a:solidFill>
              </a:rPr>
            </a:br>
            <a:br>
              <a:rPr lang="en-CH" sz="3300" b="1">
                <a:solidFill>
                  <a:srgbClr val="FFC000"/>
                </a:solidFill>
              </a:rPr>
            </a:br>
            <a:endParaRPr lang="de-CH" sz="3300">
              <a:solidFill>
                <a:srgbClr val="FFC000"/>
              </a:solidFill>
            </a:endParaRPr>
          </a:p>
        </p:txBody>
      </p:sp>
      <p:sp>
        <p:nvSpPr>
          <p:cNvPr id="5" name="Untertitel 4">
            <a:extLst>
              <a:ext uri="{FF2B5EF4-FFF2-40B4-BE49-F238E27FC236}">
                <a16:creationId xmlns:a16="http://schemas.microsoft.com/office/drawing/2014/main" id="{2E649972-7F31-7F94-304B-1012E993C85A}"/>
              </a:ext>
            </a:extLst>
          </p:cNvPr>
          <p:cNvSpPr>
            <a:spLocks noGrp="1"/>
          </p:cNvSpPr>
          <p:nvPr>
            <p:ph type="subTitle" idx="1"/>
          </p:nvPr>
        </p:nvSpPr>
        <p:spPr>
          <a:xfrm>
            <a:off x="1605641" y="4212772"/>
            <a:ext cx="9307286" cy="2471057"/>
          </a:xfrm>
        </p:spPr>
        <p:txBody>
          <a:bodyPr>
            <a:normAutofit/>
          </a:bodyPr>
          <a:lstStyle/>
          <a:p>
            <a:pPr marL="0" indent="0">
              <a:buFont typeface="Arial" panose="020B0604020202020204" pitchFamily="34" charset="0"/>
              <a:buNone/>
            </a:pPr>
            <a:r>
              <a:rPr lang="en-CH" b="1">
                <a:solidFill>
                  <a:srgbClr val="FFC000"/>
                </a:solidFill>
              </a:rPr>
              <a:t>IoT-Data Streaming &amp; Analytics</a:t>
            </a:r>
            <a:r>
              <a:rPr lang="de-CH" b="1">
                <a:solidFill>
                  <a:srgbClr val="FFC000"/>
                </a:solidFill>
              </a:rPr>
              <a:t> (2024-FS)</a:t>
            </a:r>
          </a:p>
          <a:p>
            <a:r>
              <a:rPr lang="de-CH" b="1">
                <a:solidFill>
                  <a:srgbClr val="FFC000"/>
                </a:solidFill>
              </a:rPr>
              <a:t>Sandro Mero, Thie</a:t>
            </a:r>
            <a:r>
              <a:rPr lang="en-CH" b="1">
                <a:solidFill>
                  <a:srgbClr val="FFC000"/>
                </a:solidFill>
              </a:rPr>
              <a:t>r</a:t>
            </a:r>
            <a:r>
              <a:rPr lang="de-CH" b="1" err="1">
                <a:solidFill>
                  <a:srgbClr val="FFC000"/>
                </a:solidFill>
              </a:rPr>
              <a:t>ry</a:t>
            </a:r>
            <a:r>
              <a:rPr lang="de-CH" b="1">
                <a:solidFill>
                  <a:srgbClr val="FFC000"/>
                </a:solidFill>
              </a:rPr>
              <a:t> Meier, Sarah Meier</a:t>
            </a:r>
          </a:p>
          <a:p>
            <a:pPr marL="0" indent="0">
              <a:buFont typeface="Arial" panose="020B0604020202020204" pitchFamily="34" charset="0"/>
              <a:buNone/>
            </a:pPr>
            <a:r>
              <a:rPr lang="en-CH" b="1">
                <a:solidFill>
                  <a:srgbClr val="FFC000"/>
                </a:solidFill>
              </a:rPr>
              <a:t>Projektabgabe: </a:t>
            </a:r>
            <a:r>
              <a:rPr lang="de-CH" b="1">
                <a:solidFill>
                  <a:srgbClr val="FFC000"/>
                </a:solidFill>
              </a:rPr>
              <a:t>05.06</a:t>
            </a:r>
            <a:r>
              <a:rPr lang="en-CH" b="1">
                <a:solidFill>
                  <a:srgbClr val="FFC000"/>
                </a:solidFill>
              </a:rPr>
              <a:t>.2024</a:t>
            </a:r>
          </a:p>
          <a:p>
            <a:pPr marL="0" indent="0">
              <a:buFont typeface="Arial" panose="020B0604020202020204" pitchFamily="34" charset="0"/>
              <a:buNone/>
            </a:pPr>
            <a:r>
              <a:rPr lang="en-CH" b="1">
                <a:solidFill>
                  <a:srgbClr val="FFC000"/>
                </a:solidFill>
              </a:rPr>
              <a:t>Projektvortrag: </a:t>
            </a:r>
            <a:r>
              <a:rPr lang="de-CH" b="1">
                <a:solidFill>
                  <a:srgbClr val="FFC000"/>
                </a:solidFill>
              </a:rPr>
              <a:t>06</a:t>
            </a:r>
            <a:r>
              <a:rPr lang="en-CH" b="1">
                <a:solidFill>
                  <a:srgbClr val="FFC000"/>
                </a:solidFill>
              </a:rPr>
              <a:t>.0</a:t>
            </a:r>
            <a:r>
              <a:rPr lang="de-CH" b="1">
                <a:solidFill>
                  <a:srgbClr val="FFC000"/>
                </a:solidFill>
              </a:rPr>
              <a:t>6</a:t>
            </a:r>
            <a:r>
              <a:rPr lang="en-CH" b="1">
                <a:solidFill>
                  <a:srgbClr val="FFC000"/>
                </a:solidFill>
              </a:rPr>
              <a:t>.2024</a:t>
            </a:r>
            <a:endParaRPr lang="de-CH" b="1">
              <a:solidFill>
                <a:srgbClr val="FFC000"/>
              </a:solidFill>
            </a:endParaRPr>
          </a:p>
          <a:p>
            <a:endParaRPr lang="en-CH" sz="600">
              <a:solidFill>
                <a:srgbClr val="FFFFFF"/>
              </a:solidFill>
            </a:endParaRPr>
          </a:p>
          <a:p>
            <a:endParaRPr lang="en-CH" sz="600">
              <a:solidFill>
                <a:srgbClr val="FFFFFF"/>
              </a:solidFill>
            </a:endParaRPr>
          </a:p>
          <a:p>
            <a:endParaRPr lang="en-CH" sz="600">
              <a:solidFill>
                <a:srgbClr val="FFFFFF"/>
              </a:solidFill>
            </a:endParaRPr>
          </a:p>
          <a:p>
            <a:pPr marL="0" indent="0">
              <a:buFont typeface="Arial" panose="020B0604020202020204" pitchFamily="34" charset="0"/>
              <a:buNone/>
            </a:pPr>
            <a:endParaRPr lang="en-CH" sz="600">
              <a:solidFill>
                <a:srgbClr val="FFFFFF"/>
              </a:solidFill>
            </a:endParaRPr>
          </a:p>
          <a:p>
            <a:pPr marL="0" indent="0">
              <a:buFont typeface="Arial" panose="020B0604020202020204" pitchFamily="34" charset="0"/>
              <a:buNone/>
            </a:pPr>
            <a:endParaRPr lang="en-CH" sz="600" b="1">
              <a:solidFill>
                <a:srgbClr val="FFFFFF"/>
              </a:solidFill>
            </a:endParaRPr>
          </a:p>
          <a:p>
            <a:endParaRPr lang="de-CH" sz="600">
              <a:solidFill>
                <a:srgbClr val="FFFFFF"/>
              </a:solidFill>
            </a:endParaRPr>
          </a:p>
        </p:txBody>
      </p:sp>
    </p:spTree>
    <p:extLst>
      <p:ext uri="{BB962C8B-B14F-4D97-AF65-F5344CB8AC3E}">
        <p14:creationId xmlns:p14="http://schemas.microsoft.com/office/powerpoint/2010/main" val="179858181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Node </a:t>
            </a:r>
            <a:r>
              <a:rPr lang="de-CH" b="1" err="1"/>
              <a:t>Red</a:t>
            </a:r>
            <a:endParaRPr lang="de-CH" b="1"/>
          </a:p>
        </p:txBody>
      </p:sp>
      <p:pic>
        <p:nvPicPr>
          <p:cNvPr id="9" name="Grafik 8">
            <a:extLst>
              <a:ext uri="{FF2B5EF4-FFF2-40B4-BE49-F238E27FC236}">
                <a16:creationId xmlns:a16="http://schemas.microsoft.com/office/drawing/2014/main" id="{2ED6519A-7002-6A8C-67E7-F72184BC0991}"/>
              </a:ext>
            </a:extLst>
          </p:cNvPr>
          <p:cNvPicPr>
            <a:picLocks noChangeAspect="1"/>
          </p:cNvPicPr>
          <p:nvPr/>
        </p:nvPicPr>
        <p:blipFill>
          <a:blip r:embed="rId2"/>
          <a:stretch>
            <a:fillRect/>
          </a:stretch>
        </p:blipFill>
        <p:spPr>
          <a:xfrm>
            <a:off x="3117221" y="1359444"/>
            <a:ext cx="6401693" cy="3448531"/>
          </a:xfrm>
          <a:prstGeom prst="rect">
            <a:avLst/>
          </a:prstGeom>
        </p:spPr>
      </p:pic>
      <p:pic>
        <p:nvPicPr>
          <p:cNvPr id="11" name="Grafik 10">
            <a:extLst>
              <a:ext uri="{FF2B5EF4-FFF2-40B4-BE49-F238E27FC236}">
                <a16:creationId xmlns:a16="http://schemas.microsoft.com/office/drawing/2014/main" id="{37828CB5-57E2-D0DB-CB06-110CE3AD582D}"/>
              </a:ext>
            </a:extLst>
          </p:cNvPr>
          <p:cNvPicPr>
            <a:picLocks noChangeAspect="1"/>
          </p:cNvPicPr>
          <p:nvPr/>
        </p:nvPicPr>
        <p:blipFill>
          <a:blip r:embed="rId3"/>
          <a:stretch>
            <a:fillRect/>
          </a:stretch>
        </p:blipFill>
        <p:spPr>
          <a:xfrm>
            <a:off x="2331299" y="4807975"/>
            <a:ext cx="7973538" cy="1552792"/>
          </a:xfrm>
          <a:prstGeom prst="rect">
            <a:avLst/>
          </a:prstGeom>
        </p:spPr>
      </p:pic>
    </p:spTree>
    <p:extLst>
      <p:ext uri="{BB962C8B-B14F-4D97-AF65-F5344CB8AC3E}">
        <p14:creationId xmlns:p14="http://schemas.microsoft.com/office/powerpoint/2010/main" val="2144455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Node </a:t>
            </a:r>
            <a:r>
              <a:rPr lang="de-CH" b="1" err="1"/>
              <a:t>Red</a:t>
            </a:r>
            <a:endParaRPr lang="de-CH" b="1"/>
          </a:p>
        </p:txBody>
      </p:sp>
      <p:pic>
        <p:nvPicPr>
          <p:cNvPr id="7" name="Grafik 6">
            <a:extLst>
              <a:ext uri="{FF2B5EF4-FFF2-40B4-BE49-F238E27FC236}">
                <a16:creationId xmlns:a16="http://schemas.microsoft.com/office/drawing/2014/main" id="{1C9D6EFF-0B4F-52B9-6E24-511C02EEDA59}"/>
              </a:ext>
            </a:extLst>
          </p:cNvPr>
          <p:cNvPicPr>
            <a:picLocks noChangeAspect="1"/>
          </p:cNvPicPr>
          <p:nvPr/>
        </p:nvPicPr>
        <p:blipFill>
          <a:blip r:embed="rId2"/>
          <a:stretch>
            <a:fillRect/>
          </a:stretch>
        </p:blipFill>
        <p:spPr>
          <a:xfrm>
            <a:off x="1196445" y="1690688"/>
            <a:ext cx="10157355" cy="4238206"/>
          </a:xfrm>
          <a:prstGeom prst="rect">
            <a:avLst/>
          </a:prstGeom>
        </p:spPr>
      </p:pic>
    </p:spTree>
    <p:extLst>
      <p:ext uri="{BB962C8B-B14F-4D97-AF65-F5344CB8AC3E}">
        <p14:creationId xmlns:p14="http://schemas.microsoft.com/office/powerpoint/2010/main" val="2567057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Node </a:t>
            </a:r>
            <a:r>
              <a:rPr lang="de-CH" b="1" err="1"/>
              <a:t>Red</a:t>
            </a:r>
            <a:endParaRPr lang="de-CH" b="1"/>
          </a:p>
        </p:txBody>
      </p:sp>
      <p:pic>
        <p:nvPicPr>
          <p:cNvPr id="6" name="Grafik 5">
            <a:extLst>
              <a:ext uri="{FF2B5EF4-FFF2-40B4-BE49-F238E27FC236}">
                <a16:creationId xmlns:a16="http://schemas.microsoft.com/office/drawing/2014/main" id="{B9ECDFA3-FD9B-5041-12E5-53F8CC168D49}"/>
              </a:ext>
            </a:extLst>
          </p:cNvPr>
          <p:cNvPicPr>
            <a:picLocks noChangeAspect="1"/>
          </p:cNvPicPr>
          <p:nvPr/>
        </p:nvPicPr>
        <p:blipFill>
          <a:blip r:embed="rId2"/>
          <a:stretch>
            <a:fillRect/>
          </a:stretch>
        </p:blipFill>
        <p:spPr>
          <a:xfrm>
            <a:off x="1332835" y="2668916"/>
            <a:ext cx="9526329" cy="1781424"/>
          </a:xfrm>
          <a:prstGeom prst="rect">
            <a:avLst/>
          </a:prstGeom>
        </p:spPr>
      </p:pic>
    </p:spTree>
    <p:extLst>
      <p:ext uri="{BB962C8B-B14F-4D97-AF65-F5344CB8AC3E}">
        <p14:creationId xmlns:p14="http://schemas.microsoft.com/office/powerpoint/2010/main" val="413660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Node </a:t>
            </a:r>
            <a:r>
              <a:rPr lang="de-CH" b="1" err="1"/>
              <a:t>Red</a:t>
            </a:r>
            <a:endParaRPr lang="de-CH" b="1"/>
          </a:p>
        </p:txBody>
      </p:sp>
      <p:pic>
        <p:nvPicPr>
          <p:cNvPr id="4" name="Grafik 3">
            <a:extLst>
              <a:ext uri="{FF2B5EF4-FFF2-40B4-BE49-F238E27FC236}">
                <a16:creationId xmlns:a16="http://schemas.microsoft.com/office/drawing/2014/main" id="{A616218B-AE55-CB86-015A-FC053137AF22}"/>
              </a:ext>
            </a:extLst>
          </p:cNvPr>
          <p:cNvPicPr>
            <a:picLocks noChangeAspect="1"/>
          </p:cNvPicPr>
          <p:nvPr/>
        </p:nvPicPr>
        <p:blipFill>
          <a:blip r:embed="rId2"/>
          <a:stretch>
            <a:fillRect/>
          </a:stretch>
        </p:blipFill>
        <p:spPr>
          <a:xfrm>
            <a:off x="904150" y="1528497"/>
            <a:ext cx="10383699" cy="3801005"/>
          </a:xfrm>
          <a:prstGeom prst="rect">
            <a:avLst/>
          </a:prstGeom>
        </p:spPr>
      </p:pic>
    </p:spTree>
    <p:extLst>
      <p:ext uri="{BB962C8B-B14F-4D97-AF65-F5344CB8AC3E}">
        <p14:creationId xmlns:p14="http://schemas.microsoft.com/office/powerpoint/2010/main" val="174779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Node </a:t>
            </a:r>
            <a:r>
              <a:rPr lang="de-CH" b="1" err="1"/>
              <a:t>Red</a:t>
            </a:r>
            <a:endParaRPr lang="de-CH" b="1"/>
          </a:p>
        </p:txBody>
      </p:sp>
      <p:pic>
        <p:nvPicPr>
          <p:cNvPr id="7" name="Grafik 6">
            <a:extLst>
              <a:ext uri="{FF2B5EF4-FFF2-40B4-BE49-F238E27FC236}">
                <a16:creationId xmlns:a16="http://schemas.microsoft.com/office/drawing/2014/main" id="{FA2959E9-E8DE-3EA3-1FB6-CB4F710DB575}"/>
              </a:ext>
            </a:extLst>
          </p:cNvPr>
          <p:cNvPicPr>
            <a:picLocks noChangeAspect="1"/>
          </p:cNvPicPr>
          <p:nvPr/>
        </p:nvPicPr>
        <p:blipFill>
          <a:blip r:embed="rId2"/>
          <a:stretch>
            <a:fillRect/>
          </a:stretch>
        </p:blipFill>
        <p:spPr>
          <a:xfrm>
            <a:off x="263434" y="2753276"/>
            <a:ext cx="11665131" cy="1351448"/>
          </a:xfrm>
          <a:prstGeom prst="rect">
            <a:avLst/>
          </a:prstGeom>
        </p:spPr>
      </p:pic>
    </p:spTree>
    <p:extLst>
      <p:ext uri="{BB962C8B-B14F-4D97-AF65-F5344CB8AC3E}">
        <p14:creationId xmlns:p14="http://schemas.microsoft.com/office/powerpoint/2010/main" val="4141009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Node </a:t>
            </a:r>
            <a:r>
              <a:rPr lang="de-CH" b="1" err="1"/>
              <a:t>Red</a:t>
            </a:r>
            <a:endParaRPr lang="de-CH" b="1"/>
          </a:p>
        </p:txBody>
      </p:sp>
      <p:pic>
        <p:nvPicPr>
          <p:cNvPr id="4" name="Grafik 3">
            <a:extLst>
              <a:ext uri="{FF2B5EF4-FFF2-40B4-BE49-F238E27FC236}">
                <a16:creationId xmlns:a16="http://schemas.microsoft.com/office/drawing/2014/main" id="{44FBDC41-467D-257A-C200-BEE8D71D15B0}"/>
              </a:ext>
            </a:extLst>
          </p:cNvPr>
          <p:cNvPicPr>
            <a:picLocks noChangeAspect="1"/>
          </p:cNvPicPr>
          <p:nvPr/>
        </p:nvPicPr>
        <p:blipFill>
          <a:blip r:embed="rId2"/>
          <a:stretch>
            <a:fillRect/>
          </a:stretch>
        </p:blipFill>
        <p:spPr>
          <a:xfrm>
            <a:off x="838200" y="1336952"/>
            <a:ext cx="6585296" cy="2785447"/>
          </a:xfrm>
          <a:prstGeom prst="rect">
            <a:avLst/>
          </a:prstGeom>
        </p:spPr>
      </p:pic>
      <p:pic>
        <p:nvPicPr>
          <p:cNvPr id="5" name="Grafik 4">
            <a:extLst>
              <a:ext uri="{FF2B5EF4-FFF2-40B4-BE49-F238E27FC236}">
                <a16:creationId xmlns:a16="http://schemas.microsoft.com/office/drawing/2014/main" id="{8ECABE6B-1076-5871-89D3-83527C806EE5}"/>
              </a:ext>
            </a:extLst>
          </p:cNvPr>
          <p:cNvPicPr>
            <a:picLocks noChangeAspect="1"/>
          </p:cNvPicPr>
          <p:nvPr/>
        </p:nvPicPr>
        <p:blipFill rotWithShape="1">
          <a:blip r:embed="rId3"/>
          <a:srcRect r="30847" b="20290"/>
          <a:stretch/>
        </p:blipFill>
        <p:spPr>
          <a:xfrm>
            <a:off x="4939950" y="3043659"/>
            <a:ext cx="6585296" cy="3449216"/>
          </a:xfrm>
          <a:prstGeom prst="rect">
            <a:avLst/>
          </a:prstGeom>
        </p:spPr>
      </p:pic>
    </p:spTree>
    <p:extLst>
      <p:ext uri="{BB962C8B-B14F-4D97-AF65-F5344CB8AC3E}">
        <p14:creationId xmlns:p14="http://schemas.microsoft.com/office/powerpoint/2010/main" val="1088961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Gesichtserkennung</a:t>
            </a:r>
          </a:p>
        </p:txBody>
      </p:sp>
      <p:pic>
        <p:nvPicPr>
          <p:cNvPr id="9" name="Grafik 8">
            <a:extLst>
              <a:ext uri="{FF2B5EF4-FFF2-40B4-BE49-F238E27FC236}">
                <a16:creationId xmlns:a16="http://schemas.microsoft.com/office/drawing/2014/main" id="{71D42ECB-9F8F-39DE-8B62-2651EF3C9BCB}"/>
              </a:ext>
            </a:extLst>
          </p:cNvPr>
          <p:cNvPicPr>
            <a:picLocks noChangeAspect="1"/>
          </p:cNvPicPr>
          <p:nvPr/>
        </p:nvPicPr>
        <p:blipFill rotWithShape="1">
          <a:blip r:embed="rId2"/>
          <a:srcRect l="9428" t="8159" r="53429" b="14635"/>
          <a:stretch/>
        </p:blipFill>
        <p:spPr>
          <a:xfrm>
            <a:off x="1846216" y="1210396"/>
            <a:ext cx="8743407" cy="5111532"/>
          </a:xfrm>
          <a:prstGeom prst="rect">
            <a:avLst/>
          </a:prstGeom>
        </p:spPr>
      </p:pic>
      <p:pic>
        <p:nvPicPr>
          <p:cNvPr id="22" name="Inhaltsplatzhalter 21" descr="Ein Bild, das Person, Im Haus, Selfie, Menschliches Gesicht enthält.&#10;&#10;Automatisch generierte Beschreibung">
            <a:extLst>
              <a:ext uri="{FF2B5EF4-FFF2-40B4-BE49-F238E27FC236}">
                <a16:creationId xmlns:a16="http://schemas.microsoft.com/office/drawing/2014/main" id="{BB0FE3F7-1E3A-A8F0-2378-F7C3206EDF4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40631" y="4091859"/>
            <a:ext cx="1640413" cy="2185850"/>
          </a:xfrm>
        </p:spPr>
      </p:pic>
      <p:pic>
        <p:nvPicPr>
          <p:cNvPr id="17" name="Inhaltsplatzhalter 10" descr="Ein Bild, das Person, Menschliches Gesicht, Selfie, Lächeln enthält.&#10;&#10;Automatisch generierte Beschreibung">
            <a:extLst>
              <a:ext uri="{FF2B5EF4-FFF2-40B4-BE49-F238E27FC236}">
                <a16:creationId xmlns:a16="http://schemas.microsoft.com/office/drawing/2014/main" id="{D3D9FD46-141B-752D-74D7-862155D117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0631" y="1580312"/>
            <a:ext cx="1639387" cy="2185850"/>
          </a:xfrm>
          <a:prstGeom prst="rect">
            <a:avLst/>
          </a:prstGeom>
          <a:effectLst>
            <a:outerShdw blurRad="508000" dist="101600" dir="5400000" algn="tl" rotWithShape="0">
              <a:prstClr val="black">
                <a:alpha val="10000"/>
              </a:prstClr>
            </a:outerShdw>
          </a:effectLst>
        </p:spPr>
      </p:pic>
    </p:spTree>
    <p:extLst>
      <p:ext uri="{BB962C8B-B14F-4D97-AF65-F5344CB8AC3E}">
        <p14:creationId xmlns:p14="http://schemas.microsoft.com/office/powerpoint/2010/main" val="3873120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Gesichtserkennung</a:t>
            </a:r>
          </a:p>
        </p:txBody>
      </p:sp>
      <p:pic>
        <p:nvPicPr>
          <p:cNvPr id="4" name="Inhaltsplatzhalter 3">
            <a:extLst>
              <a:ext uri="{FF2B5EF4-FFF2-40B4-BE49-F238E27FC236}">
                <a16:creationId xmlns:a16="http://schemas.microsoft.com/office/drawing/2014/main" id="{C7A87A73-E409-D7A8-AAD1-555FEA7447AC}"/>
              </a:ext>
            </a:extLst>
          </p:cNvPr>
          <p:cNvPicPr>
            <a:picLocks noGrp="1" noChangeAspect="1"/>
          </p:cNvPicPr>
          <p:nvPr>
            <p:ph idx="1"/>
          </p:nvPr>
        </p:nvPicPr>
        <p:blipFill rotWithShape="1">
          <a:blip r:embed="rId2"/>
          <a:srcRect l="9420" t="9228" r="53809" b="14802"/>
          <a:stretch/>
        </p:blipFill>
        <p:spPr>
          <a:xfrm>
            <a:off x="1876697" y="1307510"/>
            <a:ext cx="8438605" cy="4903514"/>
          </a:xfrm>
        </p:spPr>
      </p:pic>
    </p:spTree>
    <p:extLst>
      <p:ext uri="{BB962C8B-B14F-4D97-AF65-F5344CB8AC3E}">
        <p14:creationId xmlns:p14="http://schemas.microsoft.com/office/powerpoint/2010/main" val="544104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69DC966D-8758-DB4C-094B-C2F0697B0F3A}"/>
              </a:ext>
            </a:extLst>
          </p:cNvPr>
          <p:cNvSpPr txBox="1"/>
          <p:nvPr/>
        </p:nvSpPr>
        <p:spPr>
          <a:xfrm>
            <a:off x="4556760" y="2659559"/>
            <a:ext cx="6096000" cy="769441"/>
          </a:xfrm>
          <a:prstGeom prst="rect">
            <a:avLst/>
          </a:prstGeom>
          <a:noFill/>
        </p:spPr>
        <p:txBody>
          <a:bodyPr wrap="square">
            <a:spAutoFit/>
          </a:bodyPr>
          <a:lstStyle/>
          <a:p>
            <a:r>
              <a:rPr lang="de-CH" sz="4400" b="1"/>
              <a:t>Live</a:t>
            </a:r>
            <a:r>
              <a:rPr lang="de-CH" sz="4400"/>
              <a:t> </a:t>
            </a:r>
            <a:r>
              <a:rPr lang="de-CH" sz="4400" b="1"/>
              <a:t>Demo</a:t>
            </a:r>
          </a:p>
        </p:txBody>
      </p:sp>
      <p:pic>
        <p:nvPicPr>
          <p:cNvPr id="4" name="Grafik 3" descr="Videokamera mit einfarbiger Füllung">
            <a:extLst>
              <a:ext uri="{FF2B5EF4-FFF2-40B4-BE49-F238E27FC236}">
                <a16:creationId xmlns:a16="http://schemas.microsoft.com/office/drawing/2014/main" id="{30404DA0-F41D-518C-C69C-15208A22E9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05120" y="3185160"/>
            <a:ext cx="914400" cy="914400"/>
          </a:xfrm>
          <a:prstGeom prst="rect">
            <a:avLst/>
          </a:prstGeom>
        </p:spPr>
      </p:pic>
    </p:spTree>
    <p:extLst>
      <p:ext uri="{BB962C8B-B14F-4D97-AF65-F5344CB8AC3E}">
        <p14:creationId xmlns:p14="http://schemas.microsoft.com/office/powerpoint/2010/main" val="1773190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Schwierigkeiten</a:t>
            </a:r>
          </a:p>
        </p:txBody>
      </p:sp>
      <p:pic>
        <p:nvPicPr>
          <p:cNvPr id="5" name="Inhaltsplatzhalter 4">
            <a:extLst>
              <a:ext uri="{FF2B5EF4-FFF2-40B4-BE49-F238E27FC236}">
                <a16:creationId xmlns:a16="http://schemas.microsoft.com/office/drawing/2014/main" id="{11C4DF8C-885A-0A1E-B983-90006D9F2DEF}"/>
              </a:ext>
            </a:extLst>
          </p:cNvPr>
          <p:cNvPicPr>
            <a:picLocks noGrp="1" noChangeAspect="1"/>
          </p:cNvPicPr>
          <p:nvPr>
            <p:ph idx="1"/>
          </p:nvPr>
        </p:nvPicPr>
        <p:blipFill rotWithShape="1">
          <a:blip r:embed="rId2"/>
          <a:srcRect l="17326" t="22184" r="25414" b="15281"/>
          <a:stretch/>
        </p:blipFill>
        <p:spPr>
          <a:xfrm>
            <a:off x="2351314" y="1393371"/>
            <a:ext cx="7489372" cy="4754592"/>
          </a:xfrm>
        </p:spPr>
      </p:pic>
      <p:pic>
        <p:nvPicPr>
          <p:cNvPr id="4" name="Grafik 3">
            <a:extLst>
              <a:ext uri="{FF2B5EF4-FFF2-40B4-BE49-F238E27FC236}">
                <a16:creationId xmlns:a16="http://schemas.microsoft.com/office/drawing/2014/main" id="{EFB0158F-8CC4-BF7D-DF60-1B21E99457F2}"/>
              </a:ext>
            </a:extLst>
          </p:cNvPr>
          <p:cNvPicPr>
            <a:picLocks noChangeAspect="1"/>
          </p:cNvPicPr>
          <p:nvPr/>
        </p:nvPicPr>
        <p:blipFill>
          <a:blip r:embed="rId3"/>
          <a:stretch>
            <a:fillRect/>
          </a:stretch>
        </p:blipFill>
        <p:spPr>
          <a:xfrm>
            <a:off x="4197064" y="4374263"/>
            <a:ext cx="6706536" cy="2324424"/>
          </a:xfrm>
          <a:prstGeom prst="rect">
            <a:avLst/>
          </a:prstGeom>
        </p:spPr>
      </p:pic>
    </p:spTree>
    <p:extLst>
      <p:ext uri="{BB962C8B-B14F-4D97-AF65-F5344CB8AC3E}">
        <p14:creationId xmlns:p14="http://schemas.microsoft.com/office/powerpoint/2010/main" val="3030726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2C216D8D-C179-4FD5-B020-6B8AAA65520C}"/>
              </a:ext>
            </a:extLst>
          </p:cNvPr>
          <p:cNvPicPr>
            <a:picLocks noChangeAspect="1"/>
          </p:cNvPicPr>
          <p:nvPr/>
        </p:nvPicPr>
        <p:blipFill>
          <a:blip r:embed="rId2"/>
          <a:stretch>
            <a:fillRect/>
          </a:stretch>
        </p:blipFill>
        <p:spPr>
          <a:xfrm rot="20616861">
            <a:off x="457202" y="971862"/>
            <a:ext cx="4282918" cy="835167"/>
          </a:xfrm>
          <a:prstGeom prst="rect">
            <a:avLst/>
          </a:prstGeom>
        </p:spPr>
      </p:pic>
      <p:pic>
        <p:nvPicPr>
          <p:cNvPr id="3" name="Grafik 2">
            <a:extLst>
              <a:ext uri="{FF2B5EF4-FFF2-40B4-BE49-F238E27FC236}">
                <a16:creationId xmlns:a16="http://schemas.microsoft.com/office/drawing/2014/main" id="{39470B8C-4B0B-C19D-B298-AB7742D20CC2}"/>
              </a:ext>
            </a:extLst>
          </p:cNvPr>
          <p:cNvPicPr>
            <a:picLocks noChangeAspect="1"/>
          </p:cNvPicPr>
          <p:nvPr/>
        </p:nvPicPr>
        <p:blipFill>
          <a:blip r:embed="rId3"/>
          <a:stretch>
            <a:fillRect/>
          </a:stretch>
        </p:blipFill>
        <p:spPr>
          <a:xfrm rot="588911">
            <a:off x="7344178" y="384714"/>
            <a:ext cx="3853593" cy="1262051"/>
          </a:xfrm>
          <a:prstGeom prst="rect">
            <a:avLst/>
          </a:prstGeom>
        </p:spPr>
      </p:pic>
      <p:pic>
        <p:nvPicPr>
          <p:cNvPr id="4" name="Grafik 3">
            <a:extLst>
              <a:ext uri="{FF2B5EF4-FFF2-40B4-BE49-F238E27FC236}">
                <a16:creationId xmlns:a16="http://schemas.microsoft.com/office/drawing/2014/main" id="{C6A42A87-D787-A99C-0789-7E3EBEE0D96D}"/>
              </a:ext>
            </a:extLst>
          </p:cNvPr>
          <p:cNvPicPr>
            <a:picLocks noChangeAspect="1"/>
          </p:cNvPicPr>
          <p:nvPr/>
        </p:nvPicPr>
        <p:blipFill>
          <a:blip r:embed="rId4"/>
          <a:stretch>
            <a:fillRect/>
          </a:stretch>
        </p:blipFill>
        <p:spPr>
          <a:xfrm rot="721920">
            <a:off x="559840" y="3370835"/>
            <a:ext cx="5142592" cy="1671340"/>
          </a:xfrm>
          <a:prstGeom prst="rect">
            <a:avLst/>
          </a:prstGeom>
        </p:spPr>
      </p:pic>
      <p:pic>
        <p:nvPicPr>
          <p:cNvPr id="5" name="Grafik 4">
            <a:extLst>
              <a:ext uri="{FF2B5EF4-FFF2-40B4-BE49-F238E27FC236}">
                <a16:creationId xmlns:a16="http://schemas.microsoft.com/office/drawing/2014/main" id="{4D98EA4A-847F-4264-69A9-A1260A8C15D9}"/>
              </a:ext>
            </a:extLst>
          </p:cNvPr>
          <p:cNvPicPr>
            <a:picLocks noChangeAspect="1"/>
          </p:cNvPicPr>
          <p:nvPr/>
        </p:nvPicPr>
        <p:blipFill>
          <a:blip r:embed="rId5"/>
          <a:stretch>
            <a:fillRect/>
          </a:stretch>
        </p:blipFill>
        <p:spPr>
          <a:xfrm rot="357864">
            <a:off x="8533541" y="3618755"/>
            <a:ext cx="3125337" cy="1914268"/>
          </a:xfrm>
          <a:prstGeom prst="rect">
            <a:avLst/>
          </a:prstGeom>
        </p:spPr>
      </p:pic>
      <p:pic>
        <p:nvPicPr>
          <p:cNvPr id="6" name="Grafik 5">
            <a:extLst>
              <a:ext uri="{FF2B5EF4-FFF2-40B4-BE49-F238E27FC236}">
                <a16:creationId xmlns:a16="http://schemas.microsoft.com/office/drawing/2014/main" id="{D0D8EF18-40AD-6695-5873-8F987B6486F2}"/>
              </a:ext>
            </a:extLst>
          </p:cNvPr>
          <p:cNvPicPr>
            <a:picLocks noChangeAspect="1"/>
          </p:cNvPicPr>
          <p:nvPr/>
        </p:nvPicPr>
        <p:blipFill>
          <a:blip r:embed="rId6"/>
          <a:stretch>
            <a:fillRect/>
          </a:stretch>
        </p:blipFill>
        <p:spPr>
          <a:xfrm rot="20620635">
            <a:off x="4036467" y="4967116"/>
            <a:ext cx="3567362" cy="838330"/>
          </a:xfrm>
          <a:prstGeom prst="rect">
            <a:avLst/>
          </a:prstGeom>
        </p:spPr>
      </p:pic>
      <p:pic>
        <p:nvPicPr>
          <p:cNvPr id="7" name="Grafik 6">
            <a:extLst>
              <a:ext uri="{FF2B5EF4-FFF2-40B4-BE49-F238E27FC236}">
                <a16:creationId xmlns:a16="http://schemas.microsoft.com/office/drawing/2014/main" id="{3C8A3088-D7EA-C959-0EB2-47E99E224CE1}"/>
              </a:ext>
            </a:extLst>
          </p:cNvPr>
          <p:cNvPicPr>
            <a:picLocks noChangeAspect="1"/>
          </p:cNvPicPr>
          <p:nvPr/>
        </p:nvPicPr>
        <p:blipFill>
          <a:blip r:embed="rId7"/>
          <a:stretch>
            <a:fillRect/>
          </a:stretch>
        </p:blipFill>
        <p:spPr>
          <a:xfrm rot="21133753">
            <a:off x="4341155" y="1948354"/>
            <a:ext cx="4255582" cy="1063895"/>
          </a:xfrm>
          <a:prstGeom prst="rect">
            <a:avLst/>
          </a:prstGeom>
        </p:spPr>
      </p:pic>
    </p:spTree>
    <p:extLst>
      <p:ext uri="{BB962C8B-B14F-4D97-AF65-F5344CB8AC3E}">
        <p14:creationId xmlns:p14="http://schemas.microsoft.com/office/powerpoint/2010/main" val="1917298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CF96E6-DE42-3F04-D120-431E122E6A71}"/>
              </a:ext>
            </a:extLst>
          </p:cNvPr>
          <p:cNvSpPr txBox="1"/>
          <p:nvPr/>
        </p:nvSpPr>
        <p:spPr>
          <a:xfrm>
            <a:off x="838200" y="1848033"/>
            <a:ext cx="10815320" cy="2246769"/>
          </a:xfrm>
          <a:prstGeom prst="rect">
            <a:avLst/>
          </a:prstGeom>
          <a:noFill/>
        </p:spPr>
        <p:txBody>
          <a:bodyPr wrap="square" rtlCol="0">
            <a:spAutoFit/>
          </a:bodyPr>
          <a:lstStyle/>
          <a:p>
            <a:pPr marL="285750" indent="-285750">
              <a:buFont typeface="Arial" panose="020B0604020202020204" pitchFamily="34" charset="0"/>
              <a:buChar char="•"/>
            </a:pPr>
            <a:r>
              <a:rPr lang="de-CH" sz="2800"/>
              <a:t>Nicht persistenter Gesichtserkennungslog</a:t>
            </a:r>
          </a:p>
          <a:p>
            <a:pPr marL="285750" indent="-285750">
              <a:buFont typeface="Arial" panose="020B0604020202020204" pitchFamily="34" charset="0"/>
              <a:buChar char="•"/>
            </a:pPr>
            <a:r>
              <a:rPr lang="de-CH" sz="2800"/>
              <a:t>On Click Gesichtserkennung starten</a:t>
            </a:r>
          </a:p>
          <a:p>
            <a:pPr marL="285750" indent="-285750">
              <a:buFont typeface="Arial" panose="020B0604020202020204" pitchFamily="34" charset="0"/>
              <a:buChar char="•"/>
            </a:pPr>
            <a:r>
              <a:rPr lang="de-CH" sz="2800"/>
              <a:t>Bilder der Logins anzeigen im Dashboard</a:t>
            </a:r>
          </a:p>
          <a:p>
            <a:pPr marL="285750" indent="-285750">
              <a:buFont typeface="Arial" panose="020B0604020202020204" pitchFamily="34" charset="0"/>
              <a:buChar char="•"/>
            </a:pPr>
            <a:endParaRPr lang="de-CH" sz="2800"/>
          </a:p>
          <a:p>
            <a:pPr marL="285750" indent="-285750">
              <a:buFont typeface="Arial" panose="020B0604020202020204" pitchFamily="34" charset="0"/>
              <a:buChar char="•"/>
            </a:pPr>
            <a:endParaRPr lang="de-CH" sz="2800"/>
          </a:p>
        </p:txBody>
      </p:sp>
      <p:sp>
        <p:nvSpPr>
          <p:cNvPr id="5" name="Textfeld 4">
            <a:extLst>
              <a:ext uri="{FF2B5EF4-FFF2-40B4-BE49-F238E27FC236}">
                <a16:creationId xmlns:a16="http://schemas.microsoft.com/office/drawing/2014/main" id="{69DC966D-8758-DB4C-094B-C2F0697B0F3A}"/>
              </a:ext>
            </a:extLst>
          </p:cNvPr>
          <p:cNvSpPr txBox="1"/>
          <p:nvPr/>
        </p:nvSpPr>
        <p:spPr>
          <a:xfrm>
            <a:off x="838200" y="572254"/>
            <a:ext cx="6096000" cy="769441"/>
          </a:xfrm>
          <a:prstGeom prst="rect">
            <a:avLst/>
          </a:prstGeom>
          <a:noFill/>
        </p:spPr>
        <p:txBody>
          <a:bodyPr wrap="square">
            <a:spAutoFit/>
          </a:bodyPr>
          <a:lstStyle/>
          <a:p>
            <a:r>
              <a:rPr lang="de-CH" sz="4400" b="1"/>
              <a:t>Schwierigkeiten</a:t>
            </a:r>
          </a:p>
        </p:txBody>
      </p:sp>
    </p:spTree>
    <p:extLst>
      <p:ext uri="{BB962C8B-B14F-4D97-AF65-F5344CB8AC3E}">
        <p14:creationId xmlns:p14="http://schemas.microsoft.com/office/powerpoint/2010/main" val="3545133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2CF96E6-DE42-3F04-D120-431E122E6A71}"/>
              </a:ext>
            </a:extLst>
          </p:cNvPr>
          <p:cNvSpPr txBox="1"/>
          <p:nvPr/>
        </p:nvSpPr>
        <p:spPr>
          <a:xfrm>
            <a:off x="838200" y="1848033"/>
            <a:ext cx="10815320" cy="3108543"/>
          </a:xfrm>
          <a:prstGeom prst="rect">
            <a:avLst/>
          </a:prstGeom>
          <a:noFill/>
        </p:spPr>
        <p:txBody>
          <a:bodyPr wrap="square" rtlCol="0">
            <a:spAutoFit/>
          </a:bodyPr>
          <a:lstStyle/>
          <a:p>
            <a:pPr marL="285750" indent="-285750">
              <a:buFont typeface="Arial" panose="020B0604020202020204" pitchFamily="34" charset="0"/>
              <a:buChar char="•"/>
            </a:pPr>
            <a:r>
              <a:rPr lang="de-CH" sz="2800"/>
              <a:t>Kein Raumtemperatur-Sensor</a:t>
            </a:r>
          </a:p>
          <a:p>
            <a:pPr marL="285750" indent="-285750">
              <a:buFont typeface="Arial" panose="020B0604020202020204" pitchFamily="34" charset="0"/>
              <a:buChar char="•"/>
            </a:pPr>
            <a:r>
              <a:rPr lang="de-CH" sz="2800"/>
              <a:t>Klimatisierung wird immer eingeschaltet mehr als 0 Personen</a:t>
            </a:r>
          </a:p>
          <a:p>
            <a:pPr marL="285750" indent="-285750">
              <a:buFont typeface="Arial" panose="020B0604020202020204" pitchFamily="34" charset="0"/>
              <a:buChar char="•"/>
            </a:pPr>
            <a:r>
              <a:rPr lang="de-CH" sz="2800"/>
              <a:t>Keine Kühlung bei Temperaturen &gt; 22°</a:t>
            </a:r>
          </a:p>
          <a:p>
            <a:pPr marL="285750" indent="-285750">
              <a:buFont typeface="Arial" panose="020B0604020202020204" pitchFamily="34" charset="0"/>
              <a:buChar char="•"/>
            </a:pPr>
            <a:endParaRPr lang="de-CH" sz="2800"/>
          </a:p>
          <a:p>
            <a:pPr marL="285750" indent="-285750">
              <a:buFont typeface="Arial" panose="020B0604020202020204" pitchFamily="34" charset="0"/>
              <a:buChar char="•"/>
            </a:pPr>
            <a:endParaRPr lang="de-CH" sz="2800"/>
          </a:p>
          <a:p>
            <a:pPr marL="285750" indent="-285750">
              <a:buFont typeface="Arial" panose="020B0604020202020204" pitchFamily="34" charset="0"/>
              <a:buChar char="•"/>
            </a:pPr>
            <a:endParaRPr lang="de-CH" sz="2800"/>
          </a:p>
          <a:p>
            <a:pPr marL="285750" indent="-285750">
              <a:buFont typeface="Arial" panose="020B0604020202020204" pitchFamily="34" charset="0"/>
              <a:buChar char="•"/>
            </a:pPr>
            <a:endParaRPr lang="de-CH" sz="2800"/>
          </a:p>
        </p:txBody>
      </p:sp>
      <p:sp>
        <p:nvSpPr>
          <p:cNvPr id="5" name="Textfeld 4">
            <a:extLst>
              <a:ext uri="{FF2B5EF4-FFF2-40B4-BE49-F238E27FC236}">
                <a16:creationId xmlns:a16="http://schemas.microsoft.com/office/drawing/2014/main" id="{69DC966D-8758-DB4C-094B-C2F0697B0F3A}"/>
              </a:ext>
            </a:extLst>
          </p:cNvPr>
          <p:cNvSpPr txBox="1"/>
          <p:nvPr/>
        </p:nvSpPr>
        <p:spPr>
          <a:xfrm>
            <a:off x="838200" y="572254"/>
            <a:ext cx="6096000" cy="769441"/>
          </a:xfrm>
          <a:prstGeom prst="rect">
            <a:avLst/>
          </a:prstGeom>
          <a:noFill/>
        </p:spPr>
        <p:txBody>
          <a:bodyPr wrap="square">
            <a:spAutoFit/>
          </a:bodyPr>
          <a:lstStyle/>
          <a:p>
            <a:r>
              <a:rPr lang="de-CH" sz="4400" b="1"/>
              <a:t>Limitationen</a:t>
            </a:r>
          </a:p>
        </p:txBody>
      </p:sp>
    </p:spTree>
    <p:extLst>
      <p:ext uri="{BB962C8B-B14F-4D97-AF65-F5344CB8AC3E}">
        <p14:creationId xmlns:p14="http://schemas.microsoft.com/office/powerpoint/2010/main" val="1372401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42FB11-5C32-5E89-5C53-A5F19CEB6EE5}"/>
              </a:ext>
            </a:extLst>
          </p:cNvPr>
          <p:cNvSpPr>
            <a:spLocks noGrp="1"/>
          </p:cNvSpPr>
          <p:nvPr>
            <p:ph type="title"/>
          </p:nvPr>
        </p:nvSpPr>
        <p:spPr>
          <a:xfrm>
            <a:off x="4823460" y="2468245"/>
            <a:ext cx="2057400" cy="1325563"/>
          </a:xfrm>
        </p:spPr>
        <p:txBody>
          <a:bodyPr/>
          <a:lstStyle/>
          <a:p>
            <a:r>
              <a:rPr lang="de-CH" b="1"/>
              <a:t>Fragen</a:t>
            </a:r>
          </a:p>
        </p:txBody>
      </p:sp>
      <p:pic>
        <p:nvPicPr>
          <p:cNvPr id="6" name="Grafik 5" descr="Fragen mit einfarbiger Füllung">
            <a:extLst>
              <a:ext uri="{FF2B5EF4-FFF2-40B4-BE49-F238E27FC236}">
                <a16:creationId xmlns:a16="http://schemas.microsoft.com/office/drawing/2014/main" id="{9B97F2C8-703D-3569-7F53-57856B83F1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1600" y="3510280"/>
            <a:ext cx="914400" cy="914400"/>
          </a:xfrm>
          <a:prstGeom prst="rect">
            <a:avLst/>
          </a:prstGeom>
        </p:spPr>
      </p:pic>
    </p:spTree>
    <p:extLst>
      <p:ext uri="{BB962C8B-B14F-4D97-AF65-F5344CB8AC3E}">
        <p14:creationId xmlns:p14="http://schemas.microsoft.com/office/powerpoint/2010/main" val="292587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85" name="Diamond 35">
            <a:extLst>
              <a:ext uri="{FF2B5EF4-FFF2-40B4-BE49-F238E27FC236}">
                <a16:creationId xmlns:a16="http://schemas.microsoft.com/office/drawing/2014/main" id="{6D6057D9-FB21-C328-636A-CD66EFF6D85A}"/>
              </a:ext>
            </a:extLst>
          </p:cNvPr>
          <p:cNvSpPr>
            <a:spLocks noChangeAspect="1"/>
          </p:cNvSpPr>
          <p:nvPr/>
        </p:nvSpPr>
        <p:spPr>
          <a:xfrm>
            <a:off x="8990571" y="2364322"/>
            <a:ext cx="2363229" cy="2363229"/>
          </a:xfrm>
          <a:prstGeom prst="diamond">
            <a:avLst/>
          </a:prstGeom>
          <a:solidFill>
            <a:srgbClr val="FFFF99">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b="1">
              <a:latin typeface="Times New Roman" panose="02020603050405020304" pitchFamily="18" charset="0"/>
              <a:cs typeface="Times New Roman" panose="02020603050405020304" pitchFamily="18" charset="0"/>
            </a:endParaRPr>
          </a:p>
        </p:txBody>
      </p:sp>
      <p:sp>
        <p:nvSpPr>
          <p:cNvPr id="84" name="Diamond 33">
            <a:extLst>
              <a:ext uri="{FF2B5EF4-FFF2-40B4-BE49-F238E27FC236}">
                <a16:creationId xmlns:a16="http://schemas.microsoft.com/office/drawing/2014/main" id="{8A67884B-0179-AC41-1990-E0D84441D45B}"/>
              </a:ext>
            </a:extLst>
          </p:cNvPr>
          <p:cNvSpPr>
            <a:spLocks noChangeAspect="1"/>
          </p:cNvSpPr>
          <p:nvPr/>
        </p:nvSpPr>
        <p:spPr>
          <a:xfrm>
            <a:off x="7164130" y="2365195"/>
            <a:ext cx="2363229" cy="2363229"/>
          </a:xfrm>
          <a:prstGeom prst="diamond">
            <a:avLst/>
          </a:prstGeom>
          <a:solidFill>
            <a:srgbClr val="FFCC99">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b="1">
              <a:latin typeface="Times New Roman" panose="02020603050405020304" pitchFamily="18" charset="0"/>
              <a:cs typeface="Times New Roman" panose="02020603050405020304" pitchFamily="18" charset="0"/>
            </a:endParaRPr>
          </a:p>
        </p:txBody>
      </p:sp>
      <p:sp>
        <p:nvSpPr>
          <p:cNvPr id="83" name="Diamond 32">
            <a:extLst>
              <a:ext uri="{FF2B5EF4-FFF2-40B4-BE49-F238E27FC236}">
                <a16:creationId xmlns:a16="http://schemas.microsoft.com/office/drawing/2014/main" id="{35D6F03C-CA49-0CB5-ECC0-A1BADCBDAC15}"/>
              </a:ext>
            </a:extLst>
          </p:cNvPr>
          <p:cNvSpPr>
            <a:spLocks noChangeAspect="1"/>
          </p:cNvSpPr>
          <p:nvPr/>
        </p:nvSpPr>
        <p:spPr>
          <a:xfrm>
            <a:off x="5419527" y="2364323"/>
            <a:ext cx="2363229" cy="2363229"/>
          </a:xfrm>
          <a:prstGeom prst="diamond">
            <a:avLst/>
          </a:prstGeom>
          <a:solidFill>
            <a:srgbClr val="FF9966">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b="1">
              <a:latin typeface="Times New Roman" panose="02020603050405020304" pitchFamily="18" charset="0"/>
              <a:cs typeface="Times New Roman" panose="02020603050405020304" pitchFamily="18" charset="0"/>
            </a:endParaRPr>
          </a:p>
        </p:txBody>
      </p:sp>
      <p:sp>
        <p:nvSpPr>
          <p:cNvPr id="82" name="Diamond 31">
            <a:extLst>
              <a:ext uri="{FF2B5EF4-FFF2-40B4-BE49-F238E27FC236}">
                <a16:creationId xmlns:a16="http://schemas.microsoft.com/office/drawing/2014/main" id="{7F996369-2DF0-422D-EC73-F8935A3D0D84}"/>
              </a:ext>
            </a:extLst>
          </p:cNvPr>
          <p:cNvSpPr>
            <a:spLocks noChangeAspect="1"/>
          </p:cNvSpPr>
          <p:nvPr/>
        </p:nvSpPr>
        <p:spPr>
          <a:xfrm>
            <a:off x="3749135" y="2365195"/>
            <a:ext cx="2363229" cy="2363229"/>
          </a:xfrm>
          <a:prstGeom prst="diamond">
            <a:avLst/>
          </a:prstGeom>
          <a:solidFill>
            <a:srgbClr val="FFCC66">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lnSpc>
                <a:spcPct val="150000"/>
              </a:lnSpc>
              <a:spcBef>
                <a:spcPts val="1200"/>
              </a:spcBef>
            </a:pPr>
            <a:endParaRPr lang="de-CH" sz="1800">
              <a:effectLst/>
              <a:latin typeface="Times New Roman" panose="02020603050405020304" pitchFamily="18" charset="0"/>
              <a:ea typeface="Times New Roman" panose="02020603050405020304" pitchFamily="18" charset="0"/>
            </a:endParaRPr>
          </a:p>
        </p:txBody>
      </p:sp>
      <p:sp>
        <p:nvSpPr>
          <p:cNvPr id="80" name="Diamond 3">
            <a:extLst>
              <a:ext uri="{FF2B5EF4-FFF2-40B4-BE49-F238E27FC236}">
                <a16:creationId xmlns:a16="http://schemas.microsoft.com/office/drawing/2014/main" id="{F23AD78F-44FB-D697-CB1A-3756D16BAB7B}"/>
              </a:ext>
            </a:extLst>
          </p:cNvPr>
          <p:cNvSpPr>
            <a:spLocks noChangeAspect="1"/>
          </p:cNvSpPr>
          <p:nvPr/>
        </p:nvSpPr>
        <p:spPr>
          <a:xfrm>
            <a:off x="334140" y="2364323"/>
            <a:ext cx="2363229" cy="2363229"/>
          </a:xfrm>
          <a:prstGeom prst="diamond">
            <a:avLst/>
          </a:prstGeom>
          <a:solidFill>
            <a:srgbClr val="FF9900">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2400" b="1">
              <a:latin typeface="Times New Roman" panose="02020603050405020304" pitchFamily="18" charset="0"/>
              <a:cs typeface="Times New Roman" panose="02020603050405020304" pitchFamily="18" charset="0"/>
            </a:endParaRPr>
          </a:p>
        </p:txBody>
      </p:sp>
      <p:sp>
        <p:nvSpPr>
          <p:cNvPr id="81" name="Diamond 30">
            <a:extLst>
              <a:ext uri="{FF2B5EF4-FFF2-40B4-BE49-F238E27FC236}">
                <a16:creationId xmlns:a16="http://schemas.microsoft.com/office/drawing/2014/main" id="{F8E5F630-C0BF-B093-BCBF-EFBFABDF4229}"/>
              </a:ext>
            </a:extLst>
          </p:cNvPr>
          <p:cNvSpPr>
            <a:spLocks noChangeAspect="1"/>
          </p:cNvSpPr>
          <p:nvPr/>
        </p:nvSpPr>
        <p:spPr>
          <a:xfrm>
            <a:off x="2041638" y="2364323"/>
            <a:ext cx="2363229" cy="2363229"/>
          </a:xfrm>
          <a:prstGeom prst="diamond">
            <a:avLst/>
          </a:prstGeom>
          <a:solidFill>
            <a:srgbClr val="FFCC00">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lvl="0" algn="ctr">
              <a:lnSpc>
                <a:spcPct val="150000"/>
              </a:lnSpc>
              <a:spcBef>
                <a:spcPts val="1200"/>
              </a:spcBef>
            </a:pPr>
            <a:endParaRPr lang="de-CH" sz="1800" b="1">
              <a:effectLst/>
              <a:latin typeface="Times New Roman" panose="02020603050405020304" pitchFamily="18" charset="0"/>
              <a:ea typeface="Times New Roman" panose="02020603050405020304" pitchFamily="18" charset="0"/>
            </a:endParaRPr>
          </a:p>
        </p:txBody>
      </p:sp>
      <p:sp>
        <p:nvSpPr>
          <p:cNvPr id="2" name="Titel 1">
            <a:extLst>
              <a:ext uri="{FF2B5EF4-FFF2-40B4-BE49-F238E27FC236}">
                <a16:creationId xmlns:a16="http://schemas.microsoft.com/office/drawing/2014/main" id="{4967363E-577E-65F1-A9DF-7AF55ACCDD3E}"/>
              </a:ext>
            </a:extLst>
          </p:cNvPr>
          <p:cNvSpPr>
            <a:spLocks noGrp="1"/>
          </p:cNvSpPr>
          <p:nvPr>
            <p:ph type="title"/>
          </p:nvPr>
        </p:nvSpPr>
        <p:spPr/>
        <p:txBody>
          <a:bodyPr/>
          <a:lstStyle/>
          <a:p>
            <a:r>
              <a:rPr lang="de-CH" b="1"/>
              <a:t>Problem</a:t>
            </a:r>
            <a:r>
              <a:rPr lang="de-CH"/>
              <a:t> </a:t>
            </a:r>
            <a:r>
              <a:rPr lang="de-CH" b="1"/>
              <a:t>Statement</a:t>
            </a:r>
          </a:p>
        </p:txBody>
      </p:sp>
      <p:pic>
        <p:nvPicPr>
          <p:cNvPr id="4" name="Grafik 3" descr="Hohe Temperatur Silhouette">
            <a:extLst>
              <a:ext uri="{FF2B5EF4-FFF2-40B4-BE49-F238E27FC236}">
                <a16:creationId xmlns:a16="http://schemas.microsoft.com/office/drawing/2014/main" id="{17B52E3F-8B99-6D53-7DF3-73A0EDB468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885" y="2964816"/>
            <a:ext cx="914400" cy="914400"/>
          </a:xfrm>
          <a:prstGeom prst="rect">
            <a:avLst/>
          </a:prstGeom>
        </p:spPr>
      </p:pic>
      <p:pic>
        <p:nvPicPr>
          <p:cNvPr id="6" name="Grafik 5" descr="Gebäude Silhouette">
            <a:extLst>
              <a:ext uri="{FF2B5EF4-FFF2-40B4-BE49-F238E27FC236}">
                <a16:creationId xmlns:a16="http://schemas.microsoft.com/office/drawing/2014/main" id="{C70FD3E1-42AD-FC2B-4662-14B14CEAA5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66051" y="2952531"/>
            <a:ext cx="914400" cy="914400"/>
          </a:xfrm>
          <a:prstGeom prst="rect">
            <a:avLst/>
          </a:prstGeom>
        </p:spPr>
      </p:pic>
      <p:pic>
        <p:nvPicPr>
          <p:cNvPr id="8" name="Grafik 7" descr="Covid-19 Silhouette">
            <a:extLst>
              <a:ext uri="{FF2B5EF4-FFF2-40B4-BE49-F238E27FC236}">
                <a16:creationId xmlns:a16="http://schemas.microsoft.com/office/drawing/2014/main" id="{0779F43E-7A34-A88D-C3D7-B742EB3CFE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507890" y="3088737"/>
            <a:ext cx="914400" cy="914400"/>
          </a:xfrm>
          <a:prstGeom prst="rect">
            <a:avLst/>
          </a:prstGeom>
        </p:spPr>
      </p:pic>
      <p:pic>
        <p:nvPicPr>
          <p:cNvPr id="10" name="Grafik 9" descr="Arbeiten von zu Hause Silhouette">
            <a:extLst>
              <a:ext uri="{FF2B5EF4-FFF2-40B4-BE49-F238E27FC236}">
                <a16:creationId xmlns:a16="http://schemas.microsoft.com/office/drawing/2014/main" id="{A518E5B8-59BF-AEF1-4338-6FBC5ACA01F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207364" y="2964816"/>
            <a:ext cx="914400" cy="914400"/>
          </a:xfrm>
          <a:prstGeom prst="rect">
            <a:avLst/>
          </a:prstGeom>
        </p:spPr>
      </p:pic>
      <p:pic>
        <p:nvPicPr>
          <p:cNvPr id="12" name="Grafik 11" descr="Nachhaltigkeit Silhouette">
            <a:extLst>
              <a:ext uri="{FF2B5EF4-FFF2-40B4-BE49-F238E27FC236}">
                <a16:creationId xmlns:a16="http://schemas.microsoft.com/office/drawing/2014/main" id="{5850AE5A-9568-B84C-6978-545A4F898D2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14861" y="2952531"/>
            <a:ext cx="914400" cy="914400"/>
          </a:xfrm>
          <a:prstGeom prst="rect">
            <a:avLst/>
          </a:prstGeom>
        </p:spPr>
      </p:pic>
      <p:pic>
        <p:nvPicPr>
          <p:cNvPr id="14" name="Grafik 13" descr="Geld Silhouette">
            <a:extLst>
              <a:ext uri="{FF2B5EF4-FFF2-40B4-BE49-F238E27FC236}">
                <a16:creationId xmlns:a16="http://schemas.microsoft.com/office/drawing/2014/main" id="{BDD01F25-AC17-FB39-4E30-58798EF9664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783668" y="2964570"/>
            <a:ext cx="914400" cy="914400"/>
          </a:xfrm>
          <a:prstGeom prst="rect">
            <a:avLst/>
          </a:prstGeom>
        </p:spPr>
      </p:pic>
      <p:sp>
        <p:nvSpPr>
          <p:cNvPr id="48" name="Textfeld 47">
            <a:extLst>
              <a:ext uri="{FF2B5EF4-FFF2-40B4-BE49-F238E27FC236}">
                <a16:creationId xmlns:a16="http://schemas.microsoft.com/office/drawing/2014/main" id="{790518C5-8F6C-1524-7CC0-DB17288A8670}"/>
              </a:ext>
            </a:extLst>
          </p:cNvPr>
          <p:cNvSpPr txBox="1"/>
          <p:nvPr/>
        </p:nvSpPr>
        <p:spPr>
          <a:xfrm>
            <a:off x="913136" y="1690688"/>
            <a:ext cx="184731" cy="369332"/>
          </a:xfrm>
          <a:prstGeom prst="rect">
            <a:avLst/>
          </a:prstGeom>
          <a:noFill/>
        </p:spPr>
        <p:txBody>
          <a:bodyPr wrap="none" rtlCol="0">
            <a:spAutoFit/>
          </a:bodyPr>
          <a:lstStyle/>
          <a:p>
            <a:endParaRPr lang="de-DE">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881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grpSp>
        <p:nvGrpSpPr>
          <p:cNvPr id="21" name="Gruppieren 20">
            <a:extLst>
              <a:ext uri="{FF2B5EF4-FFF2-40B4-BE49-F238E27FC236}">
                <a16:creationId xmlns:a16="http://schemas.microsoft.com/office/drawing/2014/main" id="{607F0392-798C-032D-6BB7-4AEDDD72F808}"/>
              </a:ext>
            </a:extLst>
          </p:cNvPr>
          <p:cNvGrpSpPr/>
          <p:nvPr/>
        </p:nvGrpSpPr>
        <p:grpSpPr>
          <a:xfrm>
            <a:off x="8754331" y="2187382"/>
            <a:ext cx="2988000" cy="2700000"/>
            <a:chOff x="6497418" y="1750248"/>
            <a:chExt cx="2021819" cy="2021819"/>
          </a:xfrm>
          <a:solidFill>
            <a:srgbClr val="FF9900"/>
          </a:solidFill>
        </p:grpSpPr>
        <p:sp>
          <p:nvSpPr>
            <p:cNvPr id="28" name="Ellipse 27">
              <a:extLst>
                <a:ext uri="{FF2B5EF4-FFF2-40B4-BE49-F238E27FC236}">
                  <a16:creationId xmlns:a16="http://schemas.microsoft.com/office/drawing/2014/main" id="{0E244B88-A4D4-D55B-C5E1-03D8A8C01EEA}"/>
                </a:ext>
              </a:extLst>
            </p:cNvPr>
            <p:cNvSpPr/>
            <p:nvPr/>
          </p:nvSpPr>
          <p:spPr>
            <a:xfrm>
              <a:off x="6497418" y="1750248"/>
              <a:ext cx="2021819" cy="2021819"/>
            </a:xfrm>
            <a:prstGeom prst="ellipse">
              <a:avLst/>
            </a:prstGeom>
            <a:grp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a:lstStyle/>
            <a:p>
              <a:endParaRPr lang="de-CH"/>
            </a:p>
          </p:txBody>
        </p:sp>
        <p:sp>
          <p:nvSpPr>
            <p:cNvPr id="29" name="Ellipse 12">
              <a:extLst>
                <a:ext uri="{FF2B5EF4-FFF2-40B4-BE49-F238E27FC236}">
                  <a16:creationId xmlns:a16="http://schemas.microsoft.com/office/drawing/2014/main" id="{D7919647-1E09-89FE-CC30-E64C2B828FC2}"/>
                </a:ext>
              </a:extLst>
            </p:cNvPr>
            <p:cNvSpPr txBox="1"/>
            <p:nvPr/>
          </p:nvSpPr>
          <p:spPr>
            <a:xfrm>
              <a:off x="6793507" y="2046337"/>
              <a:ext cx="1429641" cy="142964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11267" tIns="82550" rIns="111267" bIns="82550" numCol="1" spcCol="1270" anchor="ctr" anchorCtr="0">
              <a:noAutofit/>
            </a:bodyPr>
            <a:lstStyle/>
            <a:p>
              <a:pPr marL="0" lvl="0" indent="0" algn="ctr" defTabSz="2889250">
                <a:lnSpc>
                  <a:spcPct val="90000"/>
                </a:lnSpc>
                <a:spcBef>
                  <a:spcPct val="0"/>
                </a:spcBef>
                <a:spcAft>
                  <a:spcPct val="35000"/>
                </a:spcAft>
                <a:buNone/>
              </a:pPr>
              <a:endParaRPr lang="de-CH" sz="6500" kern="1200"/>
            </a:p>
          </p:txBody>
        </p:sp>
      </p:grpSp>
      <p:grpSp>
        <p:nvGrpSpPr>
          <p:cNvPr id="20" name="Gruppieren 19">
            <a:extLst>
              <a:ext uri="{FF2B5EF4-FFF2-40B4-BE49-F238E27FC236}">
                <a16:creationId xmlns:a16="http://schemas.microsoft.com/office/drawing/2014/main" id="{FAC1D7DC-EE3D-660A-963E-71F23C5F6844}"/>
              </a:ext>
            </a:extLst>
          </p:cNvPr>
          <p:cNvGrpSpPr/>
          <p:nvPr/>
        </p:nvGrpSpPr>
        <p:grpSpPr>
          <a:xfrm>
            <a:off x="6810704" y="2187382"/>
            <a:ext cx="2988000" cy="2700000"/>
            <a:chOff x="4879963" y="1750248"/>
            <a:chExt cx="2021819" cy="2021819"/>
          </a:xfrm>
          <a:solidFill>
            <a:srgbClr val="FFCC00"/>
          </a:solidFill>
        </p:grpSpPr>
        <p:sp>
          <p:nvSpPr>
            <p:cNvPr id="30" name="Ellipse 29">
              <a:extLst>
                <a:ext uri="{FF2B5EF4-FFF2-40B4-BE49-F238E27FC236}">
                  <a16:creationId xmlns:a16="http://schemas.microsoft.com/office/drawing/2014/main" id="{29697988-F802-CE64-5521-86003CF8605B}"/>
                </a:ext>
              </a:extLst>
            </p:cNvPr>
            <p:cNvSpPr/>
            <p:nvPr/>
          </p:nvSpPr>
          <p:spPr>
            <a:xfrm>
              <a:off x="4879963" y="1750248"/>
              <a:ext cx="2021819" cy="2021819"/>
            </a:xfrm>
            <a:prstGeom prst="ellipse">
              <a:avLst/>
            </a:prstGeom>
            <a:grp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de-CH"/>
            </a:p>
          </p:txBody>
        </p:sp>
        <p:sp>
          <p:nvSpPr>
            <p:cNvPr id="31" name="Ellipse 10">
              <a:extLst>
                <a:ext uri="{FF2B5EF4-FFF2-40B4-BE49-F238E27FC236}">
                  <a16:creationId xmlns:a16="http://schemas.microsoft.com/office/drawing/2014/main" id="{DFC9E3BB-804E-1D0A-C104-61EBDB2DF4B9}"/>
                </a:ext>
              </a:extLst>
            </p:cNvPr>
            <p:cNvSpPr txBox="1"/>
            <p:nvPr/>
          </p:nvSpPr>
          <p:spPr>
            <a:xfrm>
              <a:off x="5176052" y="2046337"/>
              <a:ext cx="1429641" cy="142964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11267" tIns="82550" rIns="111267" bIns="82550" numCol="1" spcCol="1270" anchor="ctr" anchorCtr="0">
              <a:noAutofit/>
            </a:bodyPr>
            <a:lstStyle/>
            <a:p>
              <a:pPr marL="0" lvl="0" indent="0" algn="ctr" defTabSz="2889250">
                <a:lnSpc>
                  <a:spcPct val="90000"/>
                </a:lnSpc>
                <a:spcBef>
                  <a:spcPct val="0"/>
                </a:spcBef>
                <a:spcAft>
                  <a:spcPct val="35000"/>
                </a:spcAft>
                <a:buNone/>
              </a:pPr>
              <a:endParaRPr lang="de-CH" sz="6500" kern="1200"/>
            </a:p>
          </p:txBody>
        </p:sp>
      </p:grpSp>
      <p:grpSp>
        <p:nvGrpSpPr>
          <p:cNvPr id="19" name="Gruppieren 18">
            <a:extLst>
              <a:ext uri="{FF2B5EF4-FFF2-40B4-BE49-F238E27FC236}">
                <a16:creationId xmlns:a16="http://schemas.microsoft.com/office/drawing/2014/main" id="{42D3DA3C-47C7-6BE0-9E62-0902E1F563AA}"/>
              </a:ext>
            </a:extLst>
          </p:cNvPr>
          <p:cNvGrpSpPr/>
          <p:nvPr/>
        </p:nvGrpSpPr>
        <p:grpSpPr>
          <a:xfrm>
            <a:off x="4656949" y="2238233"/>
            <a:ext cx="2988000" cy="2700000"/>
            <a:chOff x="3262508" y="1750248"/>
            <a:chExt cx="2021819" cy="2021819"/>
          </a:xfrm>
          <a:solidFill>
            <a:srgbClr val="FFCC66"/>
          </a:solidFill>
        </p:grpSpPr>
        <p:sp>
          <p:nvSpPr>
            <p:cNvPr id="32" name="Ellipse 31">
              <a:extLst>
                <a:ext uri="{FF2B5EF4-FFF2-40B4-BE49-F238E27FC236}">
                  <a16:creationId xmlns:a16="http://schemas.microsoft.com/office/drawing/2014/main" id="{663FAC53-67F9-5948-5AAE-3C69D1C6F3B8}"/>
                </a:ext>
              </a:extLst>
            </p:cNvPr>
            <p:cNvSpPr/>
            <p:nvPr/>
          </p:nvSpPr>
          <p:spPr>
            <a:xfrm>
              <a:off x="3262508" y="1750248"/>
              <a:ext cx="2021819" cy="2021819"/>
            </a:xfrm>
            <a:prstGeom prst="ellipse">
              <a:avLst/>
            </a:prstGeom>
            <a:grp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a:lstStyle/>
            <a:p>
              <a:endParaRPr lang="de-CH"/>
            </a:p>
          </p:txBody>
        </p:sp>
        <p:sp>
          <p:nvSpPr>
            <p:cNvPr id="33" name="Ellipse 8">
              <a:extLst>
                <a:ext uri="{FF2B5EF4-FFF2-40B4-BE49-F238E27FC236}">
                  <a16:creationId xmlns:a16="http://schemas.microsoft.com/office/drawing/2014/main" id="{CBC0389D-7E84-224A-BA58-24D13874D5E2}"/>
                </a:ext>
              </a:extLst>
            </p:cNvPr>
            <p:cNvSpPr txBox="1"/>
            <p:nvPr/>
          </p:nvSpPr>
          <p:spPr>
            <a:xfrm>
              <a:off x="3558597" y="2046337"/>
              <a:ext cx="1429641" cy="142964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11267" tIns="82550" rIns="111267" bIns="82550" numCol="1" spcCol="1270" anchor="ctr" anchorCtr="0">
              <a:noAutofit/>
            </a:bodyPr>
            <a:lstStyle/>
            <a:p>
              <a:pPr marL="0" lvl="0" indent="0" algn="ctr" defTabSz="2889250">
                <a:lnSpc>
                  <a:spcPct val="90000"/>
                </a:lnSpc>
                <a:spcBef>
                  <a:spcPct val="0"/>
                </a:spcBef>
                <a:spcAft>
                  <a:spcPct val="35000"/>
                </a:spcAft>
                <a:buNone/>
              </a:pPr>
              <a:endParaRPr lang="de-CH" sz="6500" kern="1200"/>
            </a:p>
          </p:txBody>
        </p:sp>
      </p:grpSp>
      <p:grpSp>
        <p:nvGrpSpPr>
          <p:cNvPr id="18" name="Gruppieren 17">
            <a:extLst>
              <a:ext uri="{FF2B5EF4-FFF2-40B4-BE49-F238E27FC236}">
                <a16:creationId xmlns:a16="http://schemas.microsoft.com/office/drawing/2014/main" id="{F665176D-9F7C-BDD2-77F2-9C5E29AF8ABC}"/>
              </a:ext>
            </a:extLst>
          </p:cNvPr>
          <p:cNvGrpSpPr/>
          <p:nvPr/>
        </p:nvGrpSpPr>
        <p:grpSpPr>
          <a:xfrm>
            <a:off x="2400830" y="2172754"/>
            <a:ext cx="2988000" cy="2699284"/>
            <a:chOff x="1645052" y="1750248"/>
            <a:chExt cx="2021819" cy="2021819"/>
          </a:xfrm>
          <a:solidFill>
            <a:srgbClr val="FFCC99"/>
          </a:solidFill>
        </p:grpSpPr>
        <p:sp>
          <p:nvSpPr>
            <p:cNvPr id="34" name="Ellipse 33">
              <a:extLst>
                <a:ext uri="{FF2B5EF4-FFF2-40B4-BE49-F238E27FC236}">
                  <a16:creationId xmlns:a16="http://schemas.microsoft.com/office/drawing/2014/main" id="{FEAFB15E-EFE6-7D1E-7100-728593644DE5}"/>
                </a:ext>
              </a:extLst>
            </p:cNvPr>
            <p:cNvSpPr/>
            <p:nvPr/>
          </p:nvSpPr>
          <p:spPr>
            <a:xfrm>
              <a:off x="1645052" y="1750248"/>
              <a:ext cx="2021819" cy="2021819"/>
            </a:xfrm>
            <a:prstGeom prst="ellipse">
              <a:avLst/>
            </a:prstGeom>
            <a:grpFill/>
          </p:spPr>
          <p:style>
            <a:lnRef idx="2">
              <a:schemeClr val="lt1">
                <a:hueOff val="0"/>
                <a:satOff val="0"/>
                <a:lumOff val="0"/>
                <a:alphaOff val="0"/>
              </a:schemeClr>
            </a:lnRef>
            <a:fillRef idx="1">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txBody>
            <a:bodyPr/>
            <a:lstStyle/>
            <a:p>
              <a:endParaRPr lang="de-CH"/>
            </a:p>
          </p:txBody>
        </p:sp>
        <p:sp>
          <p:nvSpPr>
            <p:cNvPr id="35" name="Ellipse 6">
              <a:extLst>
                <a:ext uri="{FF2B5EF4-FFF2-40B4-BE49-F238E27FC236}">
                  <a16:creationId xmlns:a16="http://schemas.microsoft.com/office/drawing/2014/main" id="{E72972BB-6F6A-C120-4822-2EE0C363BD7E}"/>
                </a:ext>
              </a:extLst>
            </p:cNvPr>
            <p:cNvSpPr txBox="1"/>
            <p:nvPr/>
          </p:nvSpPr>
          <p:spPr>
            <a:xfrm>
              <a:off x="1941141" y="2046337"/>
              <a:ext cx="1429641" cy="142964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11267" tIns="82550" rIns="111267" bIns="82550" numCol="1" spcCol="1270" anchor="ctr" anchorCtr="0">
              <a:noAutofit/>
            </a:bodyPr>
            <a:lstStyle/>
            <a:p>
              <a:pPr marL="0" lvl="0" indent="0" algn="ctr" defTabSz="2889250">
                <a:lnSpc>
                  <a:spcPct val="90000"/>
                </a:lnSpc>
                <a:spcBef>
                  <a:spcPct val="0"/>
                </a:spcBef>
                <a:spcAft>
                  <a:spcPct val="35000"/>
                </a:spcAft>
                <a:buNone/>
              </a:pPr>
              <a:endParaRPr lang="de-CH" sz="6500" kern="1200"/>
            </a:p>
          </p:txBody>
        </p:sp>
      </p:grpSp>
      <p:grpSp>
        <p:nvGrpSpPr>
          <p:cNvPr id="17" name="Gruppieren 16">
            <a:extLst>
              <a:ext uri="{FF2B5EF4-FFF2-40B4-BE49-F238E27FC236}">
                <a16:creationId xmlns:a16="http://schemas.microsoft.com/office/drawing/2014/main" id="{81C8A5C1-FF9C-F0FE-5A81-7A1CB525A776}"/>
              </a:ext>
            </a:extLst>
          </p:cNvPr>
          <p:cNvGrpSpPr/>
          <p:nvPr/>
        </p:nvGrpSpPr>
        <p:grpSpPr>
          <a:xfrm>
            <a:off x="317441" y="2237265"/>
            <a:ext cx="2988521" cy="2699284"/>
            <a:chOff x="27597" y="1750248"/>
            <a:chExt cx="2021819" cy="2021819"/>
          </a:xfrm>
          <a:solidFill>
            <a:srgbClr val="FFFF99"/>
          </a:solidFill>
        </p:grpSpPr>
        <p:sp>
          <p:nvSpPr>
            <p:cNvPr id="36" name="Ellipse 35">
              <a:extLst>
                <a:ext uri="{FF2B5EF4-FFF2-40B4-BE49-F238E27FC236}">
                  <a16:creationId xmlns:a16="http://schemas.microsoft.com/office/drawing/2014/main" id="{743DE462-3E48-C2B8-33B0-0EBB7E9DB668}"/>
                </a:ext>
              </a:extLst>
            </p:cNvPr>
            <p:cNvSpPr/>
            <p:nvPr/>
          </p:nvSpPr>
          <p:spPr>
            <a:xfrm>
              <a:off x="27597" y="1750248"/>
              <a:ext cx="2021819" cy="2021819"/>
            </a:xfrm>
            <a:prstGeom prst="ellipse">
              <a:avLst/>
            </a:prstGeom>
            <a:grpFill/>
          </p:spPr>
          <p:style>
            <a:lnRef idx="2">
              <a:schemeClr val="lt1">
                <a:hueOff val="0"/>
                <a:satOff val="0"/>
                <a:lumOff val="0"/>
                <a:alphaOff val="0"/>
              </a:schemeClr>
            </a:lnRef>
            <a:fillRef idx="1">
              <a:scrgbClr r="0" g="0" b="0"/>
            </a:fillRef>
            <a:effectRef idx="0">
              <a:schemeClr val="accent1">
                <a:alpha val="50000"/>
                <a:hueOff val="0"/>
                <a:satOff val="0"/>
                <a:lumOff val="0"/>
                <a:alphaOff val="0"/>
              </a:schemeClr>
            </a:effectRef>
            <a:fontRef idx="minor">
              <a:schemeClr val="tx1"/>
            </a:fontRef>
          </p:style>
          <p:txBody>
            <a:bodyPr/>
            <a:lstStyle/>
            <a:p>
              <a:endParaRPr lang="de-CH"/>
            </a:p>
          </p:txBody>
        </p:sp>
        <p:sp>
          <p:nvSpPr>
            <p:cNvPr id="37" name="Ellipse 4">
              <a:extLst>
                <a:ext uri="{FF2B5EF4-FFF2-40B4-BE49-F238E27FC236}">
                  <a16:creationId xmlns:a16="http://schemas.microsoft.com/office/drawing/2014/main" id="{DAC0F287-A478-C168-C286-C137F861143A}"/>
                </a:ext>
              </a:extLst>
            </p:cNvPr>
            <p:cNvSpPr txBox="1"/>
            <p:nvPr/>
          </p:nvSpPr>
          <p:spPr>
            <a:xfrm>
              <a:off x="323686" y="2046337"/>
              <a:ext cx="1429641" cy="1429641"/>
            </a:xfrm>
            <a:prstGeom prst="rect">
              <a:avLst/>
            </a:prstGeom>
            <a:grpFill/>
          </p:spPr>
          <p:style>
            <a:lnRef idx="0">
              <a:scrgbClr r="0" g="0" b="0"/>
            </a:lnRef>
            <a:fillRef idx="0">
              <a:scrgbClr r="0" g="0" b="0"/>
            </a:fillRef>
            <a:effectRef idx="0">
              <a:scrgbClr r="0" g="0" b="0"/>
            </a:effectRef>
            <a:fontRef idx="minor">
              <a:schemeClr val="tx1"/>
            </a:fontRef>
          </p:style>
          <p:txBody>
            <a:bodyPr spcFirstLastPara="0" vert="horz" wrap="square" lIns="111267" tIns="82550" rIns="111267" bIns="82550" numCol="1" spcCol="1270" anchor="ctr" anchorCtr="0">
              <a:noAutofit/>
            </a:bodyPr>
            <a:lstStyle/>
            <a:p>
              <a:pPr marL="0" lvl="0" indent="0" algn="ctr" defTabSz="2889250">
                <a:lnSpc>
                  <a:spcPct val="90000"/>
                </a:lnSpc>
                <a:spcBef>
                  <a:spcPct val="0"/>
                </a:spcBef>
                <a:spcAft>
                  <a:spcPct val="35000"/>
                </a:spcAft>
                <a:buNone/>
              </a:pPr>
              <a:endParaRPr lang="de-CH" sz="6500" kern="1200"/>
            </a:p>
          </p:txBody>
        </p:sp>
      </p:grpSp>
      <p:sp>
        <p:nvSpPr>
          <p:cNvPr id="2" name="Titel 1">
            <a:extLst>
              <a:ext uri="{FF2B5EF4-FFF2-40B4-BE49-F238E27FC236}">
                <a16:creationId xmlns:a16="http://schemas.microsoft.com/office/drawing/2014/main" id="{1320163C-2C2C-973F-7461-D0C9CD314DCB}"/>
              </a:ext>
            </a:extLst>
          </p:cNvPr>
          <p:cNvSpPr>
            <a:spLocks noGrp="1"/>
          </p:cNvSpPr>
          <p:nvPr>
            <p:ph type="title"/>
          </p:nvPr>
        </p:nvSpPr>
        <p:spPr/>
        <p:txBody>
          <a:bodyPr/>
          <a:lstStyle/>
          <a:p>
            <a:r>
              <a:rPr lang="de-CH" b="1"/>
              <a:t>Lösung</a:t>
            </a:r>
          </a:p>
        </p:txBody>
      </p:sp>
      <p:pic>
        <p:nvPicPr>
          <p:cNvPr id="6" name="Grafik 5" descr="Überwachungskamera mit einfarbiger Füllung">
            <a:extLst>
              <a:ext uri="{FF2B5EF4-FFF2-40B4-BE49-F238E27FC236}">
                <a16:creationId xmlns:a16="http://schemas.microsoft.com/office/drawing/2014/main" id="{390016BE-753E-B9BF-672F-87CCD8275E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69322" y="3129707"/>
            <a:ext cx="914400" cy="914400"/>
          </a:xfrm>
          <a:prstGeom prst="rect">
            <a:avLst/>
          </a:prstGeom>
        </p:spPr>
      </p:pic>
      <p:pic>
        <p:nvPicPr>
          <p:cNvPr id="8" name="Grafik 7" descr="Büromitarbeiter mit einfarbiger Füllung">
            <a:extLst>
              <a:ext uri="{FF2B5EF4-FFF2-40B4-BE49-F238E27FC236}">
                <a16:creationId xmlns:a16="http://schemas.microsoft.com/office/drawing/2014/main" id="{7F488236-66BB-856F-4339-99E708B63E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00940" y="3108533"/>
            <a:ext cx="914400" cy="914400"/>
          </a:xfrm>
          <a:prstGeom prst="rect">
            <a:avLst/>
          </a:prstGeom>
        </p:spPr>
      </p:pic>
      <p:pic>
        <p:nvPicPr>
          <p:cNvPr id="10" name="Grafik 9" descr="Büromitarbeiterin mit einfarbiger Füllung">
            <a:extLst>
              <a:ext uri="{FF2B5EF4-FFF2-40B4-BE49-F238E27FC236}">
                <a16:creationId xmlns:a16="http://schemas.microsoft.com/office/drawing/2014/main" id="{9780FEFE-2A73-7071-4808-4FBD0CDF97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66158" y="3093905"/>
            <a:ext cx="914400" cy="914400"/>
          </a:xfrm>
          <a:prstGeom prst="rect">
            <a:avLst/>
          </a:prstGeom>
        </p:spPr>
      </p:pic>
      <p:pic>
        <p:nvPicPr>
          <p:cNvPr id="12" name="Grafik 11" descr="Zusammendrücken Vergrößern mit einfarbiger Füllung">
            <a:extLst>
              <a:ext uri="{FF2B5EF4-FFF2-40B4-BE49-F238E27FC236}">
                <a16:creationId xmlns:a16="http://schemas.microsoft.com/office/drawing/2014/main" id="{E21D99CF-9DAB-83A8-01D0-F229D859BBA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09272" y="3123788"/>
            <a:ext cx="914400" cy="914400"/>
          </a:xfrm>
          <a:prstGeom prst="rect">
            <a:avLst/>
          </a:prstGeom>
        </p:spPr>
      </p:pic>
      <p:pic>
        <p:nvPicPr>
          <p:cNvPr id="14" name="Grafik 13" descr="Oben mit einfarbiger Füllung">
            <a:extLst>
              <a:ext uri="{FF2B5EF4-FFF2-40B4-BE49-F238E27FC236}">
                <a16:creationId xmlns:a16="http://schemas.microsoft.com/office/drawing/2014/main" id="{801262A1-CF12-8781-A23C-19533E0A233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40771" y="3020123"/>
            <a:ext cx="914400" cy="914400"/>
          </a:xfrm>
          <a:prstGeom prst="rect">
            <a:avLst/>
          </a:prstGeom>
        </p:spPr>
      </p:pic>
      <p:pic>
        <p:nvPicPr>
          <p:cNvPr id="16" name="Grafik 15" descr="Thermometer mit einfarbiger Füllung">
            <a:extLst>
              <a:ext uri="{FF2B5EF4-FFF2-40B4-BE49-F238E27FC236}">
                <a16:creationId xmlns:a16="http://schemas.microsoft.com/office/drawing/2014/main" id="{39BD1EEA-C959-978B-CAA8-A61EA65C79F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908278" y="3010249"/>
            <a:ext cx="914400" cy="914400"/>
          </a:xfrm>
          <a:prstGeom prst="rect">
            <a:avLst/>
          </a:prstGeom>
        </p:spPr>
      </p:pic>
    </p:spTree>
    <p:extLst>
      <p:ext uri="{BB962C8B-B14F-4D97-AF65-F5344CB8AC3E}">
        <p14:creationId xmlns:p14="http://schemas.microsoft.com/office/powerpoint/2010/main" val="4077532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A75654AF-154E-A414-2000-347BC0DB299A}"/>
              </a:ext>
            </a:extLst>
          </p:cNvPr>
          <p:cNvPicPr>
            <a:picLocks noChangeAspect="1"/>
          </p:cNvPicPr>
          <p:nvPr/>
        </p:nvPicPr>
        <p:blipFill rotWithShape="1">
          <a:blip r:embed="rId3">
            <a:alphaModFix amt="20000"/>
          </a:blip>
          <a:srcRect b="18230"/>
          <a:stretch/>
        </p:blipFill>
        <p:spPr>
          <a:xfrm>
            <a:off x="1" y="1"/>
            <a:ext cx="12192000" cy="6857999"/>
          </a:xfrm>
          <a:prstGeom prst="rect">
            <a:avLst/>
          </a:prstGeom>
        </p:spPr>
      </p:pic>
      <p:sp>
        <p:nvSpPr>
          <p:cNvPr id="2" name="Titel 1">
            <a:extLst>
              <a:ext uri="{FF2B5EF4-FFF2-40B4-BE49-F238E27FC236}">
                <a16:creationId xmlns:a16="http://schemas.microsoft.com/office/drawing/2014/main" id="{17DB6D8D-072C-B5F2-E907-95C841948747}"/>
              </a:ext>
            </a:extLst>
          </p:cNvPr>
          <p:cNvSpPr>
            <a:spLocks noGrp="1"/>
          </p:cNvSpPr>
          <p:nvPr>
            <p:ph type="title"/>
          </p:nvPr>
        </p:nvSpPr>
        <p:spPr/>
        <p:txBody>
          <a:bodyPr/>
          <a:lstStyle/>
          <a:p>
            <a:r>
              <a:rPr lang="de-CH" b="1"/>
              <a:t>Agenda</a:t>
            </a:r>
          </a:p>
        </p:txBody>
      </p:sp>
      <p:sp>
        <p:nvSpPr>
          <p:cNvPr id="4" name="Textfeld 3">
            <a:extLst>
              <a:ext uri="{FF2B5EF4-FFF2-40B4-BE49-F238E27FC236}">
                <a16:creationId xmlns:a16="http://schemas.microsoft.com/office/drawing/2014/main" id="{134B6814-A3B8-9AA6-F0AB-8292754E163D}"/>
              </a:ext>
            </a:extLst>
          </p:cNvPr>
          <p:cNvSpPr txBox="1"/>
          <p:nvPr/>
        </p:nvSpPr>
        <p:spPr>
          <a:xfrm>
            <a:off x="87007" y="1951672"/>
            <a:ext cx="4831307" cy="2523768"/>
          </a:xfrm>
          <a:prstGeom prst="rect">
            <a:avLst/>
          </a:prstGeom>
          <a:noFill/>
        </p:spPr>
        <p:txBody>
          <a:bodyPr wrap="square" rtlCol="0">
            <a:spAutoFit/>
          </a:bodyPr>
          <a:lstStyle/>
          <a:p>
            <a:pPr algn="ctr"/>
            <a:r>
              <a:rPr lang="en-CH" sz="2000" b="1">
                <a:solidFill>
                  <a:schemeClr val="tx1"/>
                </a:solidFill>
                <a:latin typeface="+mj-lt"/>
              </a:rPr>
              <a:t>Hardware</a:t>
            </a:r>
            <a:endParaRPr lang="de-CH" sz="2000" b="1">
              <a:solidFill>
                <a:schemeClr val="tx1"/>
              </a:solidFill>
              <a:latin typeface="+mj-lt"/>
            </a:endParaRPr>
          </a:p>
          <a:p>
            <a:pPr algn="ctr"/>
            <a:endParaRPr lang="de-CH" sz="2000">
              <a:solidFill>
                <a:schemeClr val="tx1"/>
              </a:solidFill>
              <a:latin typeface="+mj-lt"/>
            </a:endParaRPr>
          </a:p>
          <a:p>
            <a:pPr marL="266700" algn="ctr"/>
            <a:r>
              <a:rPr lang="en-CH" sz="2000">
                <a:solidFill>
                  <a:schemeClr val="tx1"/>
                </a:solidFill>
                <a:latin typeface="+mj-lt"/>
              </a:rPr>
              <a:t>Vorbereitung</a:t>
            </a:r>
          </a:p>
          <a:p>
            <a:pPr marL="266700" algn="ctr"/>
            <a:endParaRPr lang="en-CH" sz="2000">
              <a:solidFill>
                <a:schemeClr val="tx1"/>
              </a:solidFill>
              <a:latin typeface="+mj-lt"/>
            </a:endParaRPr>
          </a:p>
          <a:p>
            <a:pPr marL="266700" algn="ctr"/>
            <a:r>
              <a:rPr lang="en-CH" sz="2000">
                <a:solidFill>
                  <a:schemeClr val="tx1"/>
                </a:solidFill>
                <a:latin typeface="+mj-lt"/>
              </a:rPr>
              <a:t>Analyse der nötigen Komponenten</a:t>
            </a:r>
          </a:p>
          <a:p>
            <a:pPr marL="266700" algn="ctr"/>
            <a:endParaRPr lang="de-CH" sz="2000">
              <a:solidFill>
                <a:schemeClr val="tx1"/>
              </a:solidFill>
              <a:latin typeface="+mj-lt"/>
            </a:endParaRPr>
          </a:p>
          <a:p>
            <a:pPr marL="266700" algn="ctr"/>
            <a:r>
              <a:rPr lang="en-CH" sz="2000">
                <a:solidFill>
                  <a:schemeClr val="tx1"/>
                </a:solidFill>
                <a:latin typeface="+mj-lt"/>
              </a:rPr>
              <a:t>Konstruktion</a:t>
            </a:r>
            <a:endParaRPr lang="de-CH" sz="2000">
              <a:solidFill>
                <a:schemeClr val="tx1"/>
              </a:solidFill>
              <a:latin typeface="+mj-lt"/>
            </a:endParaRPr>
          </a:p>
          <a:p>
            <a:endParaRPr lang="de-CH"/>
          </a:p>
        </p:txBody>
      </p:sp>
      <p:sp>
        <p:nvSpPr>
          <p:cNvPr id="6" name="Textfeld 5">
            <a:extLst>
              <a:ext uri="{FF2B5EF4-FFF2-40B4-BE49-F238E27FC236}">
                <a16:creationId xmlns:a16="http://schemas.microsoft.com/office/drawing/2014/main" id="{C9D6AC07-E80C-4C00-6FF3-76B46884A77C}"/>
              </a:ext>
            </a:extLst>
          </p:cNvPr>
          <p:cNvSpPr txBox="1"/>
          <p:nvPr/>
        </p:nvSpPr>
        <p:spPr>
          <a:xfrm>
            <a:off x="3210636" y="1898136"/>
            <a:ext cx="5401101" cy="2246769"/>
          </a:xfrm>
          <a:prstGeom prst="rect">
            <a:avLst/>
          </a:prstGeom>
          <a:noFill/>
        </p:spPr>
        <p:txBody>
          <a:bodyPr wrap="square">
            <a:spAutoFit/>
          </a:bodyPr>
          <a:lstStyle/>
          <a:p>
            <a:pPr algn="ctr"/>
            <a:r>
              <a:rPr lang="en-CH" sz="2000" b="1">
                <a:solidFill>
                  <a:schemeClr val="tx1"/>
                </a:solidFill>
                <a:latin typeface="+mj-lt"/>
              </a:rPr>
              <a:t>Software</a:t>
            </a:r>
            <a:r>
              <a:rPr lang="de-CH" sz="2000" b="1">
                <a:solidFill>
                  <a:schemeClr val="tx1"/>
                </a:solidFill>
                <a:latin typeface="+mj-lt"/>
              </a:rPr>
              <a:t> &amp; Node </a:t>
            </a:r>
            <a:r>
              <a:rPr lang="de-CH" sz="2000" b="1" err="1">
                <a:solidFill>
                  <a:schemeClr val="tx1"/>
                </a:solidFill>
                <a:latin typeface="+mj-lt"/>
              </a:rPr>
              <a:t>Red</a:t>
            </a:r>
            <a:endParaRPr lang="de-CH" sz="2000" b="1">
              <a:solidFill>
                <a:schemeClr val="tx1"/>
              </a:solidFill>
              <a:latin typeface="+mj-lt"/>
            </a:endParaRPr>
          </a:p>
          <a:p>
            <a:pPr algn="ctr"/>
            <a:endParaRPr lang="de-CH" sz="2000">
              <a:solidFill>
                <a:schemeClr val="tx1"/>
              </a:solidFill>
              <a:latin typeface="+mj-lt"/>
            </a:endParaRPr>
          </a:p>
          <a:p>
            <a:pPr marL="266700" algn="ctr"/>
            <a:r>
              <a:rPr lang="de-CH" sz="2000">
                <a:solidFill>
                  <a:schemeClr val="tx1"/>
                </a:solidFill>
                <a:latin typeface="+mj-lt"/>
              </a:rPr>
              <a:t>Aufbau der </a:t>
            </a:r>
            <a:r>
              <a:rPr lang="de-CH" sz="2000" err="1">
                <a:solidFill>
                  <a:schemeClr val="tx1"/>
                </a:solidFill>
                <a:latin typeface="+mj-lt"/>
              </a:rPr>
              <a:t>Flows</a:t>
            </a:r>
            <a:endParaRPr lang="de-CH" sz="2000">
              <a:solidFill>
                <a:schemeClr val="tx1"/>
              </a:solidFill>
              <a:latin typeface="+mj-lt"/>
            </a:endParaRPr>
          </a:p>
          <a:p>
            <a:pPr marL="266700" algn="ctr"/>
            <a:endParaRPr lang="de-CH" sz="2000">
              <a:solidFill>
                <a:schemeClr val="tx1"/>
              </a:solidFill>
              <a:latin typeface="+mj-lt"/>
            </a:endParaRPr>
          </a:p>
          <a:p>
            <a:pPr marL="266700" algn="ctr"/>
            <a:r>
              <a:rPr lang="en-CH" sz="2000">
                <a:solidFill>
                  <a:schemeClr val="tx1"/>
                </a:solidFill>
                <a:latin typeface="+mj-lt"/>
              </a:rPr>
              <a:t>Scripts für Sensoren</a:t>
            </a:r>
          </a:p>
          <a:p>
            <a:pPr marL="266700" algn="ctr"/>
            <a:br>
              <a:rPr lang="en-CH" sz="2000">
                <a:solidFill>
                  <a:schemeClr val="tx1"/>
                </a:solidFill>
                <a:latin typeface="+mj-lt"/>
              </a:rPr>
            </a:br>
            <a:r>
              <a:rPr lang="en-CH" sz="2000">
                <a:solidFill>
                  <a:schemeClr val="tx1"/>
                </a:solidFill>
                <a:latin typeface="+mj-lt"/>
              </a:rPr>
              <a:t>Keras Modell</a:t>
            </a:r>
          </a:p>
        </p:txBody>
      </p:sp>
      <p:sp>
        <p:nvSpPr>
          <p:cNvPr id="8" name="Textfeld 7">
            <a:extLst>
              <a:ext uri="{FF2B5EF4-FFF2-40B4-BE49-F238E27FC236}">
                <a16:creationId xmlns:a16="http://schemas.microsoft.com/office/drawing/2014/main" id="{2EFE0602-DB75-5027-26B8-99FA37A762A4}"/>
              </a:ext>
            </a:extLst>
          </p:cNvPr>
          <p:cNvSpPr txBox="1"/>
          <p:nvPr/>
        </p:nvSpPr>
        <p:spPr>
          <a:xfrm>
            <a:off x="7369791" y="1951672"/>
            <a:ext cx="3693423" cy="1631216"/>
          </a:xfrm>
          <a:prstGeom prst="rect">
            <a:avLst/>
          </a:prstGeom>
          <a:noFill/>
        </p:spPr>
        <p:txBody>
          <a:bodyPr wrap="square">
            <a:spAutoFit/>
          </a:bodyPr>
          <a:lstStyle/>
          <a:p>
            <a:pPr algn="ctr"/>
            <a:r>
              <a:rPr lang="de-CH" sz="2000" b="1">
                <a:solidFill>
                  <a:schemeClr val="tx1"/>
                </a:solidFill>
                <a:latin typeface="+mj-lt"/>
              </a:rPr>
              <a:t>Live Demo &amp; Fazit</a:t>
            </a:r>
          </a:p>
          <a:p>
            <a:pPr algn="ctr"/>
            <a:endParaRPr lang="de-CH" sz="2000">
              <a:solidFill>
                <a:schemeClr val="tx1"/>
              </a:solidFill>
              <a:latin typeface="+mj-lt"/>
            </a:endParaRPr>
          </a:p>
          <a:p>
            <a:pPr algn="ctr"/>
            <a:r>
              <a:rPr lang="en-CH" sz="2000">
                <a:solidFill>
                  <a:schemeClr val="tx1"/>
                </a:solidFill>
                <a:latin typeface="+mj-lt"/>
              </a:rPr>
              <a:t>Dashboard</a:t>
            </a:r>
            <a:endParaRPr lang="en-GB" sz="2000">
              <a:solidFill>
                <a:schemeClr val="tx1"/>
              </a:solidFill>
              <a:latin typeface="+mj-lt"/>
            </a:endParaRPr>
          </a:p>
          <a:p>
            <a:pPr algn="ctr"/>
            <a:br>
              <a:rPr lang="en-GB" sz="2000">
                <a:solidFill>
                  <a:schemeClr val="tx1"/>
                </a:solidFill>
                <a:latin typeface="+mj-lt"/>
              </a:rPr>
            </a:br>
            <a:r>
              <a:rPr lang="en-GB" sz="2000" err="1">
                <a:solidFill>
                  <a:schemeClr val="tx1"/>
                </a:solidFill>
                <a:latin typeface="+mj-lt"/>
              </a:rPr>
              <a:t>Schwierigkeiten</a:t>
            </a:r>
            <a:endParaRPr lang="de-CH" sz="2000">
              <a:solidFill>
                <a:schemeClr val="tx1"/>
              </a:solidFill>
              <a:latin typeface="+mj-lt"/>
            </a:endParaRPr>
          </a:p>
        </p:txBody>
      </p:sp>
    </p:spTree>
    <p:extLst>
      <p:ext uri="{BB962C8B-B14F-4D97-AF65-F5344CB8AC3E}">
        <p14:creationId xmlns:p14="http://schemas.microsoft.com/office/powerpoint/2010/main" val="1099405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D1DA30-F592-9DE6-91A5-2171A10D3C89}"/>
              </a:ext>
            </a:extLst>
          </p:cNvPr>
          <p:cNvSpPr>
            <a:spLocks noGrp="1"/>
          </p:cNvSpPr>
          <p:nvPr>
            <p:ph type="title"/>
          </p:nvPr>
        </p:nvSpPr>
        <p:spPr/>
        <p:txBody>
          <a:bodyPr/>
          <a:lstStyle/>
          <a:p>
            <a:r>
              <a:rPr lang="de-CH" b="1"/>
              <a:t>Hardware</a:t>
            </a:r>
          </a:p>
        </p:txBody>
      </p:sp>
      <p:sp>
        <p:nvSpPr>
          <p:cNvPr id="6" name="Textfeld 5">
            <a:extLst>
              <a:ext uri="{FF2B5EF4-FFF2-40B4-BE49-F238E27FC236}">
                <a16:creationId xmlns:a16="http://schemas.microsoft.com/office/drawing/2014/main" id="{20E29C27-B851-42B7-65FA-F81F64754473}"/>
              </a:ext>
            </a:extLst>
          </p:cNvPr>
          <p:cNvSpPr txBox="1"/>
          <p:nvPr/>
        </p:nvSpPr>
        <p:spPr>
          <a:xfrm>
            <a:off x="7025640" y="1997842"/>
            <a:ext cx="4404360" cy="646331"/>
          </a:xfrm>
          <a:prstGeom prst="rect">
            <a:avLst/>
          </a:prstGeom>
          <a:noFill/>
        </p:spPr>
        <p:txBody>
          <a:bodyPr wrap="square" rtlCol="0">
            <a:spAutoFit/>
          </a:bodyPr>
          <a:lstStyle/>
          <a:p>
            <a:r>
              <a:rPr lang="de-CH" b="1" err="1"/>
              <a:t>Sensehat</a:t>
            </a:r>
            <a:endParaRPr lang="de-CH" b="1"/>
          </a:p>
          <a:p>
            <a:r>
              <a:rPr lang="de-CH"/>
              <a:t>(Joystick  + Temperaturmesser)</a:t>
            </a:r>
          </a:p>
        </p:txBody>
      </p:sp>
      <p:pic>
        <p:nvPicPr>
          <p:cNvPr id="2052" name="Picture 4" descr="Kamera für Raspberry Pi, 1080p @ 30 FPS, 5 MP">
            <a:extLst>
              <a:ext uri="{FF2B5EF4-FFF2-40B4-BE49-F238E27FC236}">
                <a16:creationId xmlns:a16="http://schemas.microsoft.com/office/drawing/2014/main" id="{A7211946-ACEC-942D-90AB-4C063A7676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530" y="2951328"/>
            <a:ext cx="2962275" cy="2765729"/>
          </a:xfrm>
          <a:prstGeom prst="rect">
            <a:avLst/>
          </a:prstGeom>
          <a:noFill/>
          <a:extLst>
            <a:ext uri="{909E8E84-426E-40DD-AFC4-6F175D3DCCD1}">
              <a14:hiddenFill xmlns:a14="http://schemas.microsoft.com/office/drawing/2010/main">
                <a:solidFill>
                  <a:srgbClr val="FFFFFF"/>
                </a:solidFill>
              </a14:hiddenFill>
            </a:ext>
          </a:extLst>
        </p:spPr>
      </p:pic>
      <p:pic>
        <p:nvPicPr>
          <p:cNvPr id="7" name="Grafik 6">
            <a:extLst>
              <a:ext uri="{FF2B5EF4-FFF2-40B4-BE49-F238E27FC236}">
                <a16:creationId xmlns:a16="http://schemas.microsoft.com/office/drawing/2014/main" id="{24D9D2BD-AEFD-0813-23B6-70C8100D4AC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6527800" y="2636629"/>
            <a:ext cx="4191019" cy="3464351"/>
          </a:xfrm>
          <a:prstGeom prst="rect">
            <a:avLst/>
          </a:prstGeom>
        </p:spPr>
      </p:pic>
      <p:sp>
        <p:nvSpPr>
          <p:cNvPr id="8" name="Textfeld 7">
            <a:extLst>
              <a:ext uri="{FF2B5EF4-FFF2-40B4-BE49-F238E27FC236}">
                <a16:creationId xmlns:a16="http://schemas.microsoft.com/office/drawing/2014/main" id="{92B946C4-DCE0-14C4-19E2-CA6ECE035A8C}"/>
              </a:ext>
            </a:extLst>
          </p:cNvPr>
          <p:cNvSpPr txBox="1"/>
          <p:nvPr/>
        </p:nvSpPr>
        <p:spPr>
          <a:xfrm>
            <a:off x="1132841" y="2017099"/>
            <a:ext cx="5394959" cy="646331"/>
          </a:xfrm>
          <a:prstGeom prst="rect">
            <a:avLst/>
          </a:prstGeom>
          <a:noFill/>
        </p:spPr>
        <p:txBody>
          <a:bodyPr wrap="square" rtlCol="0">
            <a:spAutoFit/>
          </a:bodyPr>
          <a:lstStyle/>
          <a:p>
            <a:r>
              <a:rPr lang="de-CH" b="1"/>
              <a:t>Kamera</a:t>
            </a:r>
          </a:p>
          <a:p>
            <a:r>
              <a:rPr lang="de-CH"/>
              <a:t>(Kamera für Raspberry Pi, 1080p @ 30 FPS, 5 MP)</a:t>
            </a:r>
          </a:p>
        </p:txBody>
      </p:sp>
    </p:spTree>
    <p:extLst>
      <p:ext uri="{BB962C8B-B14F-4D97-AF65-F5344CB8AC3E}">
        <p14:creationId xmlns:p14="http://schemas.microsoft.com/office/powerpoint/2010/main" val="388371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Software</a:t>
            </a:r>
          </a:p>
        </p:txBody>
      </p:sp>
      <p:sp>
        <p:nvSpPr>
          <p:cNvPr id="3" name="Inhaltsplatzhalter 2">
            <a:extLst>
              <a:ext uri="{FF2B5EF4-FFF2-40B4-BE49-F238E27FC236}">
                <a16:creationId xmlns:a16="http://schemas.microsoft.com/office/drawing/2014/main" id="{8BE00FA9-7D2F-8B79-06AD-D8EE275B3887}"/>
              </a:ext>
            </a:extLst>
          </p:cNvPr>
          <p:cNvSpPr>
            <a:spLocks noGrp="1"/>
          </p:cNvSpPr>
          <p:nvPr>
            <p:ph idx="1"/>
          </p:nvPr>
        </p:nvSpPr>
        <p:spPr/>
        <p:txBody>
          <a:bodyPr vert="horz" lIns="91440" tIns="45720" rIns="91440" bIns="45720" rtlCol="0" anchor="t">
            <a:normAutofit/>
          </a:bodyPr>
          <a:lstStyle/>
          <a:p>
            <a:r>
              <a:rPr lang="de-CH"/>
              <a:t>Gesichtserkennung mit </a:t>
            </a:r>
            <a:r>
              <a:rPr lang="de-CH" err="1"/>
              <a:t>OpenCV</a:t>
            </a:r>
            <a:endParaRPr lang="de-CH"/>
          </a:p>
          <a:p>
            <a:r>
              <a:rPr lang="de-CH"/>
              <a:t>Node-</a:t>
            </a:r>
            <a:r>
              <a:rPr lang="de-CH" err="1"/>
              <a:t>Red</a:t>
            </a:r>
            <a:endParaRPr lang="de-CH"/>
          </a:p>
          <a:p>
            <a:r>
              <a:rPr lang="de-CH" err="1"/>
              <a:t>OpenWeather</a:t>
            </a:r>
            <a:r>
              <a:rPr lang="de-CH"/>
              <a:t> API</a:t>
            </a:r>
          </a:p>
        </p:txBody>
      </p:sp>
    </p:spTree>
    <p:extLst>
      <p:ext uri="{BB962C8B-B14F-4D97-AF65-F5344CB8AC3E}">
        <p14:creationId xmlns:p14="http://schemas.microsoft.com/office/powerpoint/2010/main" val="2223063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Node </a:t>
            </a:r>
            <a:r>
              <a:rPr lang="de-CH" b="1" err="1"/>
              <a:t>Red</a:t>
            </a:r>
            <a:endParaRPr lang="de-CH" b="1"/>
          </a:p>
        </p:txBody>
      </p:sp>
      <p:pic>
        <p:nvPicPr>
          <p:cNvPr id="4" name="Grafik 3" descr="Ein Bild, das Text, Diagramm, Screenshot, parallel enthält.&#10;&#10;Automatisch generierte Beschreibung">
            <a:extLst>
              <a:ext uri="{FF2B5EF4-FFF2-40B4-BE49-F238E27FC236}">
                <a16:creationId xmlns:a16="http://schemas.microsoft.com/office/drawing/2014/main" id="{254577CF-0F14-F010-5308-05F4B484865C}"/>
              </a:ext>
            </a:extLst>
          </p:cNvPr>
          <p:cNvPicPr>
            <a:picLocks noChangeAspect="1"/>
          </p:cNvPicPr>
          <p:nvPr/>
        </p:nvPicPr>
        <p:blipFill rotWithShape="1">
          <a:blip r:embed="rId2"/>
          <a:srcRect r="7488"/>
          <a:stretch/>
        </p:blipFill>
        <p:spPr bwMode="auto">
          <a:xfrm>
            <a:off x="3397250" y="1479141"/>
            <a:ext cx="5397500" cy="501373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5563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CC">
            <a:alpha val="28000"/>
          </a:srgbClr>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AC52EA-15BC-B83D-2912-8F06F443AB7F}"/>
              </a:ext>
            </a:extLst>
          </p:cNvPr>
          <p:cNvSpPr>
            <a:spLocks noGrp="1"/>
          </p:cNvSpPr>
          <p:nvPr>
            <p:ph type="title"/>
          </p:nvPr>
        </p:nvSpPr>
        <p:spPr/>
        <p:txBody>
          <a:bodyPr/>
          <a:lstStyle/>
          <a:p>
            <a:r>
              <a:rPr lang="de-CH" b="1"/>
              <a:t>Node </a:t>
            </a:r>
            <a:r>
              <a:rPr lang="de-CH" b="1" err="1"/>
              <a:t>Red</a:t>
            </a:r>
            <a:endParaRPr lang="de-CH" b="1"/>
          </a:p>
        </p:txBody>
      </p:sp>
      <p:pic>
        <p:nvPicPr>
          <p:cNvPr id="3" name="Grafik 2">
            <a:extLst>
              <a:ext uri="{FF2B5EF4-FFF2-40B4-BE49-F238E27FC236}">
                <a16:creationId xmlns:a16="http://schemas.microsoft.com/office/drawing/2014/main" id="{6C8D5014-B588-6C95-6C98-32CA456CE2C3}"/>
              </a:ext>
            </a:extLst>
          </p:cNvPr>
          <p:cNvPicPr>
            <a:picLocks noChangeAspect="1"/>
          </p:cNvPicPr>
          <p:nvPr/>
        </p:nvPicPr>
        <p:blipFill>
          <a:blip r:embed="rId2"/>
          <a:stretch>
            <a:fillRect/>
          </a:stretch>
        </p:blipFill>
        <p:spPr>
          <a:xfrm>
            <a:off x="838199" y="1337549"/>
            <a:ext cx="9579299" cy="5155325"/>
          </a:xfrm>
          <a:prstGeom prst="rect">
            <a:avLst/>
          </a:prstGeom>
        </p:spPr>
      </p:pic>
    </p:spTree>
    <p:extLst>
      <p:ext uri="{BB962C8B-B14F-4D97-AF65-F5344CB8AC3E}">
        <p14:creationId xmlns:p14="http://schemas.microsoft.com/office/powerpoint/2010/main" val="163764556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B529C5502CB73F4D89ED0EFA119E5C6B" ma:contentTypeVersion="10" ma:contentTypeDescription="Ein neues Dokument erstellen." ma:contentTypeScope="" ma:versionID="4da25b6a527e304ae2fbfc36765df643">
  <xsd:schema xmlns:xsd="http://www.w3.org/2001/XMLSchema" xmlns:xs="http://www.w3.org/2001/XMLSchema" xmlns:p="http://schemas.microsoft.com/office/2006/metadata/properties" xmlns:ns2="85fede96-8f2b-4793-87fe-1dc7527c886e" xmlns:ns3="5adebfb7-0394-4f01-a2c1-70b7b52774d4" targetNamespace="http://schemas.microsoft.com/office/2006/metadata/properties" ma:root="true" ma:fieldsID="ca228a4379e7622f8be979696908328e" ns2:_="" ns3:_="">
    <xsd:import namespace="85fede96-8f2b-4793-87fe-1dc7527c886e"/>
    <xsd:import namespace="5adebfb7-0394-4f01-a2c1-70b7b52774d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fede96-8f2b-4793-87fe-1dc7527c88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19e3ed14-352d-4aa2-a63b-0b06d7ab5fe8"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debfb7-0394-4f01-a2c1-70b7b52774d4"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967f9a3-c27b-46a2-a14d-a7e244292946}" ma:internalName="TaxCatchAll" ma:showField="CatchAllData" ma:web="5adebfb7-0394-4f01-a2c1-70b7b52774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85fede96-8f2b-4793-87fe-1dc7527c886e">
      <Terms xmlns="http://schemas.microsoft.com/office/infopath/2007/PartnerControls"/>
    </lcf76f155ced4ddcb4097134ff3c332f>
    <TaxCatchAll xmlns="5adebfb7-0394-4f01-a2c1-70b7b52774d4" xsi:nil="true"/>
  </documentManagement>
</p:properties>
</file>

<file path=customXml/itemProps1.xml><?xml version="1.0" encoding="utf-8"?>
<ds:datastoreItem xmlns:ds="http://schemas.openxmlformats.org/officeDocument/2006/customXml" ds:itemID="{A5BAA5A8-848D-48F3-A56E-2F4967E3E4A3}">
  <ds:schemaRefs>
    <ds:schemaRef ds:uri="http://schemas.microsoft.com/sharepoint/v3/contenttype/forms"/>
  </ds:schemaRefs>
</ds:datastoreItem>
</file>

<file path=customXml/itemProps2.xml><?xml version="1.0" encoding="utf-8"?>
<ds:datastoreItem xmlns:ds="http://schemas.openxmlformats.org/officeDocument/2006/customXml" ds:itemID="{9B230960-8C21-48E2-8E08-B88568AED20C}">
  <ds:schemaRefs>
    <ds:schemaRef ds:uri="5adebfb7-0394-4f01-a2c1-70b7b52774d4"/>
    <ds:schemaRef ds:uri="85fede96-8f2b-4793-87fe-1dc7527c886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2888DF8-6F03-4AC8-A578-35506BDE7A95}">
  <ds:schemaRefs>
    <ds:schemaRef ds:uri="5adebfb7-0394-4f01-a2c1-70b7b52774d4"/>
    <ds:schemaRef ds:uri="85fede96-8f2b-4793-87fe-1dc7527c886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3</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vt:lpstr>
      <vt:lpstr>  SmartEntry: Intelligentes Zugang- und Klimasystem für Büros  </vt:lpstr>
      <vt:lpstr>PowerPoint Presentation</vt:lpstr>
      <vt:lpstr>Problem Statement</vt:lpstr>
      <vt:lpstr>Lösung</vt:lpstr>
      <vt:lpstr>Agenda</vt:lpstr>
      <vt:lpstr>Hardware</vt:lpstr>
      <vt:lpstr>Software</vt:lpstr>
      <vt:lpstr>Node Red</vt:lpstr>
      <vt:lpstr>Node Red</vt:lpstr>
      <vt:lpstr>Node Red</vt:lpstr>
      <vt:lpstr>Node Red</vt:lpstr>
      <vt:lpstr>Node Red</vt:lpstr>
      <vt:lpstr>Node Red</vt:lpstr>
      <vt:lpstr>Node Red</vt:lpstr>
      <vt:lpstr>Node Red</vt:lpstr>
      <vt:lpstr>Gesichtserkennung</vt:lpstr>
      <vt:lpstr>Gesichtserkennung</vt:lpstr>
      <vt:lpstr>PowerPoint Presentation</vt:lpstr>
      <vt:lpstr>Schwierigkeiten</vt:lpstr>
      <vt:lpstr>PowerPoint Presentation</vt:lpstr>
      <vt:lpstr>PowerPoint Presentation</vt:lpstr>
      <vt:lpstr>Fragen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SmartEntry: Intelligentes Zugang- und Klimasystem für Büros  </dc:title>
  <dc:creator>Meier Sarah (meiers14)</dc:creator>
  <cp:revision>1</cp:revision>
  <dcterms:created xsi:type="dcterms:W3CDTF">2024-05-30T11:52:07Z</dcterms:created>
  <dcterms:modified xsi:type="dcterms:W3CDTF">2024-06-05T17:15:55Z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0x010100B529C5502CB73F4D89ED0EFA119E5C6B</vt:lpwstr>
  </property>
  <property fmtid="{D5CDD505-2E9C-101B-9397-08002B2CF9AE}" pid="3" name="MediaServiceImageTags">
    <vt:lpwstr/>
  </property>
</Properties>
</file>